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6" r:id="rId6"/>
    <p:sldId id="260" r:id="rId7"/>
    <p:sldId id="267" r:id="rId8"/>
    <p:sldId id="261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49E0"/>
    <a:srgbClr val="800E5F"/>
    <a:srgbClr val="385649"/>
    <a:srgbClr val="292929"/>
    <a:srgbClr val="759680"/>
    <a:srgbClr val="42B4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80" d="100"/>
          <a:sy n="80" d="100"/>
        </p:scale>
        <p:origin x="1680" y="8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743784-52A5-488D-8615-F797B4FC711C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524205F7-298C-4658-91EE-3247E0B2A09A}">
      <dgm:prSet phldrT="[Текст]" custT="1"/>
      <dgm:spPr/>
      <dgm:t>
        <a:bodyPr/>
        <a:lstStyle/>
        <a:p>
          <a:pPr>
            <a:spcBef>
              <a:spcPts val="0"/>
            </a:spcBef>
          </a:pPr>
          <a:r>
            <a:rPr lang="ru-RU" sz="1800" dirty="0" smtClean="0">
              <a:solidFill>
                <a:schemeClr val="bg1"/>
              </a:solidFill>
            </a:rPr>
            <a:t>практический опыт;</a:t>
          </a:r>
        </a:p>
        <a:p>
          <a:pPr>
            <a:spcBef>
              <a:spcPts val="0"/>
            </a:spcBef>
          </a:pPr>
          <a:r>
            <a:rPr lang="ru-RU" sz="1800" dirty="0" smtClean="0">
              <a:solidFill>
                <a:schemeClr val="bg1"/>
              </a:solidFill>
            </a:rPr>
            <a:t>расширение кругозора;</a:t>
          </a:r>
        </a:p>
        <a:p>
          <a:pPr>
            <a:spcBef>
              <a:spcPts val="0"/>
            </a:spcBef>
          </a:pPr>
          <a:r>
            <a:rPr lang="ru-RU" sz="1800" dirty="0" smtClean="0">
              <a:solidFill>
                <a:schemeClr val="bg1"/>
              </a:solidFill>
            </a:rPr>
            <a:t>понимание значимости профессии; </a:t>
          </a:r>
        </a:p>
        <a:p>
          <a:pPr>
            <a:spcBef>
              <a:spcPts val="0"/>
            </a:spcBef>
          </a:pPr>
          <a:r>
            <a:rPr lang="ru-RU" sz="1800" dirty="0" smtClean="0">
              <a:solidFill>
                <a:schemeClr val="bg1"/>
              </a:solidFill>
            </a:rPr>
            <a:t>возможность трудоустройства после окончания обучения;</a:t>
          </a:r>
        </a:p>
        <a:p>
          <a:pPr>
            <a:spcBef>
              <a:spcPts val="0"/>
            </a:spcBef>
          </a:pPr>
          <a:r>
            <a:rPr lang="ru-RU" sz="1800" dirty="0" smtClean="0">
              <a:solidFill>
                <a:schemeClr val="bg1"/>
              </a:solidFill>
            </a:rPr>
            <a:t>получение св-ва о профессии лаборанта 2 разряда (86 часов обучения) </a:t>
          </a:r>
        </a:p>
        <a:p>
          <a:endParaRPr lang="ru-RU" dirty="0"/>
        </a:p>
      </dgm:t>
    </dgm:pt>
    <dgm:pt modelId="{0DD88D52-BE15-44D4-9D06-BA80B439CE95}" type="parTrans" cxnId="{E5D692F4-95BB-4B11-9CBC-123B12ABDF37}">
      <dgm:prSet/>
      <dgm:spPr/>
      <dgm:t>
        <a:bodyPr/>
        <a:lstStyle/>
        <a:p>
          <a:endParaRPr lang="ru-RU"/>
        </a:p>
      </dgm:t>
    </dgm:pt>
    <dgm:pt modelId="{FB5A5401-7197-4818-BB97-8EDA1DDA3F93}" type="sibTrans" cxnId="{E5D692F4-95BB-4B11-9CBC-123B12ABDF37}">
      <dgm:prSet/>
      <dgm:spPr/>
      <dgm:t>
        <a:bodyPr/>
        <a:lstStyle/>
        <a:p>
          <a:endParaRPr lang="ru-RU"/>
        </a:p>
      </dgm:t>
    </dgm:pt>
    <dgm:pt modelId="{6094639E-618F-42C1-AB2D-64A2FED6396D}">
      <dgm:prSet phldrT="[Текст]" custT="1"/>
      <dgm:spPr/>
      <dgm:t>
        <a:bodyPr/>
        <a:lstStyle/>
        <a:p>
          <a:pPr>
            <a:spcBef>
              <a:spcPts val="0"/>
            </a:spcBef>
          </a:pPr>
          <a:r>
            <a:rPr lang="ru-RU" sz="1800" dirty="0" smtClean="0">
              <a:solidFill>
                <a:schemeClr val="bg1"/>
              </a:solidFill>
            </a:rPr>
            <a:t>финансовая независимость ребенка;</a:t>
          </a:r>
        </a:p>
        <a:p>
          <a:pPr>
            <a:spcBef>
              <a:spcPts val="0"/>
            </a:spcBef>
          </a:pPr>
          <a:r>
            <a:rPr lang="ru-RU" sz="1800" dirty="0" smtClean="0">
              <a:solidFill>
                <a:schemeClr val="bg1"/>
              </a:solidFill>
            </a:rPr>
            <a:t>осознанный дальнейший выбор;</a:t>
          </a:r>
        </a:p>
        <a:p>
          <a:pPr>
            <a:spcBef>
              <a:spcPts val="0"/>
            </a:spcBef>
          </a:pPr>
          <a:r>
            <a:rPr lang="ru-RU" sz="1800" dirty="0" smtClean="0">
              <a:solidFill>
                <a:schemeClr val="bg1"/>
              </a:solidFill>
            </a:rPr>
            <a:t>организованный режим дня после учебы</a:t>
          </a:r>
        </a:p>
        <a:p>
          <a:endParaRPr lang="ru-RU" dirty="0"/>
        </a:p>
      </dgm:t>
    </dgm:pt>
    <dgm:pt modelId="{C8039A1E-12B5-4688-A55F-95E427EBC315}" type="parTrans" cxnId="{3544AE90-9C30-4B29-9F2C-5982062A7968}">
      <dgm:prSet/>
      <dgm:spPr/>
      <dgm:t>
        <a:bodyPr/>
        <a:lstStyle/>
        <a:p>
          <a:endParaRPr lang="ru-RU"/>
        </a:p>
      </dgm:t>
    </dgm:pt>
    <dgm:pt modelId="{764152E5-FD6C-4903-A859-24443ECE545E}" type="sibTrans" cxnId="{3544AE90-9C30-4B29-9F2C-5982062A7968}">
      <dgm:prSet/>
      <dgm:spPr/>
      <dgm:t>
        <a:bodyPr/>
        <a:lstStyle/>
        <a:p>
          <a:endParaRPr lang="ru-RU"/>
        </a:p>
      </dgm:t>
    </dgm:pt>
    <dgm:pt modelId="{B200DFE1-F84C-46F3-AC56-14C7CCCD7ECF}" type="pres">
      <dgm:prSet presAssocID="{36743784-52A5-488D-8615-F797B4FC711C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332E2B-7D58-41DE-BC01-07E04F66D7D5}" type="pres">
      <dgm:prSet presAssocID="{36743784-52A5-488D-8615-F797B4FC711C}" presName="Background" presStyleLbl="bgImgPlace1" presStyleIdx="0" presStyleCnt="1"/>
      <dgm:spPr/>
    </dgm:pt>
    <dgm:pt modelId="{9B49802D-3B98-4895-BEDB-0198E1AA7A7C}" type="pres">
      <dgm:prSet presAssocID="{36743784-52A5-488D-8615-F797B4FC711C}" presName="ParentText1" presStyleLbl="revTx" presStyleIdx="0" presStyleCnt="2" custScaleX="84972" custScaleY="100773" custLinFactNeighborX="5690" custLinFactNeighborY="-81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D559B-0C92-4E5A-B0C4-C9A4ACD0ABD9}" type="pres">
      <dgm:prSet presAssocID="{36743784-52A5-488D-8615-F797B4FC711C}" presName="ParentText2" presStyleLbl="revTx" presStyleIdx="1" presStyleCnt="2" custScaleX="92358" custLinFactNeighborX="-327" custLinFactNeighborY="-86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05F04-0CCA-4684-977E-2CA96631643D}" type="pres">
      <dgm:prSet presAssocID="{36743784-52A5-488D-8615-F797B4FC711C}" presName="Plus" presStyleLbl="alignNode1" presStyleIdx="0" presStyleCnt="2" custScaleX="62516" custScaleY="69651" custLinFactNeighborX="9804" custLinFactNeighborY="-11642"/>
      <dgm:spPr/>
      <dgm:t>
        <a:bodyPr/>
        <a:lstStyle/>
        <a:p>
          <a:endParaRPr lang="ru-RU"/>
        </a:p>
      </dgm:t>
    </dgm:pt>
    <dgm:pt modelId="{1933B24C-540C-4FF8-A84A-4C01BFC4813C}" type="pres">
      <dgm:prSet presAssocID="{36743784-52A5-488D-8615-F797B4FC711C}" presName="Minus" presStyleLbl="alignNode1" presStyleIdx="1" presStyleCnt="2" custScaleX="67527" custScaleY="247032" custLinFactNeighborX="-4557" custLinFactNeighborY="-3229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5ADDEC2-AFB4-4421-9A38-6AD4E90639D0}" type="pres">
      <dgm:prSet presAssocID="{36743784-52A5-488D-8615-F797B4FC711C}" presName="Divider" presStyleLbl="parChTrans1D1" presStyleIdx="0" presStyleCnt="1" custLinFactX="-9129355" custLinFactNeighborX="-9200000" custLinFactNeighborY="245"/>
      <dgm:spPr/>
    </dgm:pt>
  </dgm:ptLst>
  <dgm:cxnLst>
    <dgm:cxn modelId="{3544AE90-9C30-4B29-9F2C-5982062A7968}" srcId="{36743784-52A5-488D-8615-F797B4FC711C}" destId="{6094639E-618F-42C1-AB2D-64A2FED6396D}" srcOrd="1" destOrd="0" parTransId="{C8039A1E-12B5-4688-A55F-95E427EBC315}" sibTransId="{764152E5-FD6C-4903-A859-24443ECE545E}"/>
    <dgm:cxn modelId="{93FCF01B-AA56-43F5-8833-3F79967E8D54}" type="presOf" srcId="{6094639E-618F-42C1-AB2D-64A2FED6396D}" destId="{ED2D559B-0C92-4E5A-B0C4-C9A4ACD0ABD9}" srcOrd="0" destOrd="0" presId="urn:microsoft.com/office/officeart/2009/3/layout/PlusandMinus"/>
    <dgm:cxn modelId="{1D6C2C6E-9538-48BD-826C-EB30B9B10440}" type="presOf" srcId="{524205F7-298C-4658-91EE-3247E0B2A09A}" destId="{9B49802D-3B98-4895-BEDB-0198E1AA7A7C}" srcOrd="0" destOrd="0" presId="urn:microsoft.com/office/officeart/2009/3/layout/PlusandMinus"/>
    <dgm:cxn modelId="{8F275F2D-EA24-4529-8EE3-C85248BAB4F8}" type="presOf" srcId="{36743784-52A5-488D-8615-F797B4FC711C}" destId="{B200DFE1-F84C-46F3-AC56-14C7CCCD7ECF}" srcOrd="0" destOrd="0" presId="urn:microsoft.com/office/officeart/2009/3/layout/PlusandMinus"/>
    <dgm:cxn modelId="{E5D692F4-95BB-4B11-9CBC-123B12ABDF37}" srcId="{36743784-52A5-488D-8615-F797B4FC711C}" destId="{524205F7-298C-4658-91EE-3247E0B2A09A}" srcOrd="0" destOrd="0" parTransId="{0DD88D52-BE15-44D4-9D06-BA80B439CE95}" sibTransId="{FB5A5401-7197-4818-BB97-8EDA1DDA3F93}"/>
    <dgm:cxn modelId="{2037B0F8-4F16-41A5-8FED-F34B04CD203C}" type="presParOf" srcId="{B200DFE1-F84C-46F3-AC56-14C7CCCD7ECF}" destId="{F7332E2B-7D58-41DE-BC01-07E04F66D7D5}" srcOrd="0" destOrd="0" presId="urn:microsoft.com/office/officeart/2009/3/layout/PlusandMinus"/>
    <dgm:cxn modelId="{10560C0B-42A0-4A67-B56C-D0E9461246E2}" type="presParOf" srcId="{B200DFE1-F84C-46F3-AC56-14C7CCCD7ECF}" destId="{9B49802D-3B98-4895-BEDB-0198E1AA7A7C}" srcOrd="1" destOrd="0" presId="urn:microsoft.com/office/officeart/2009/3/layout/PlusandMinus"/>
    <dgm:cxn modelId="{0CD18FA6-8863-41D9-A702-1C432EBD5AC5}" type="presParOf" srcId="{B200DFE1-F84C-46F3-AC56-14C7CCCD7ECF}" destId="{ED2D559B-0C92-4E5A-B0C4-C9A4ACD0ABD9}" srcOrd="2" destOrd="0" presId="urn:microsoft.com/office/officeart/2009/3/layout/PlusandMinus"/>
    <dgm:cxn modelId="{EAA2BFBD-0E2E-4FFF-9548-276FCAD52ACE}" type="presParOf" srcId="{B200DFE1-F84C-46F3-AC56-14C7CCCD7ECF}" destId="{4E205F04-0CCA-4684-977E-2CA96631643D}" srcOrd="3" destOrd="0" presId="urn:microsoft.com/office/officeart/2009/3/layout/PlusandMinus"/>
    <dgm:cxn modelId="{98BC5D25-EA50-44EA-BAEA-4202A033A5C0}" type="presParOf" srcId="{B200DFE1-F84C-46F3-AC56-14C7CCCD7ECF}" destId="{1933B24C-540C-4FF8-A84A-4C01BFC4813C}" srcOrd="4" destOrd="0" presId="urn:microsoft.com/office/officeart/2009/3/layout/PlusandMinus"/>
    <dgm:cxn modelId="{5FF109E6-9880-44A4-B819-2E956A80657D}" type="presParOf" srcId="{B200DFE1-F84C-46F3-AC56-14C7CCCD7ECF}" destId="{A5ADDEC2-AFB4-4421-9A38-6AD4E90639D0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E1F8D5-0D63-44AD-8720-9C766325DBF7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74F06374-8BB6-4479-93E6-BC2E45724DDB}">
      <dgm:prSet phldrT="[Текст]" custT="1"/>
      <dgm:spPr/>
      <dgm:t>
        <a:bodyPr/>
        <a:lstStyle/>
        <a:p>
          <a:r>
            <a:rPr lang="ru-RU" sz="1400" b="1" i="1" dirty="0" smtClean="0"/>
            <a:t>«Лаб.хим.анализа 2 разряда»</a:t>
          </a:r>
          <a:endParaRPr lang="ru-RU" sz="1400" b="1" i="1" dirty="0"/>
        </a:p>
      </dgm:t>
    </dgm:pt>
    <dgm:pt modelId="{4EFB0A95-BCAF-477C-864D-B93C7D03E19C}" type="parTrans" cxnId="{5B20B72E-7917-4F20-ADB0-579F97E26E45}">
      <dgm:prSet/>
      <dgm:spPr/>
      <dgm:t>
        <a:bodyPr/>
        <a:lstStyle/>
        <a:p>
          <a:endParaRPr lang="ru-RU"/>
        </a:p>
      </dgm:t>
    </dgm:pt>
    <dgm:pt modelId="{73DD9769-194F-4B1A-ACB5-46853B2C6375}" type="sibTrans" cxnId="{5B20B72E-7917-4F20-ADB0-579F97E26E45}">
      <dgm:prSet/>
      <dgm:spPr/>
      <dgm:t>
        <a:bodyPr/>
        <a:lstStyle/>
        <a:p>
          <a:endParaRPr lang="ru-RU"/>
        </a:p>
      </dgm:t>
    </dgm:pt>
    <dgm:pt modelId="{E4118315-BA75-48C8-92EB-BCBCB808288F}">
      <dgm:prSet phldrT="[Текст]" custT="1"/>
      <dgm:spPr/>
      <dgm:t>
        <a:bodyPr/>
        <a:lstStyle/>
        <a:p>
          <a:r>
            <a:rPr lang="ru-RU" sz="1400" i="1" dirty="0" smtClean="0"/>
            <a:t>понял(а), что не мое</a:t>
          </a:r>
          <a:endParaRPr lang="ru-RU" sz="1400" i="1" dirty="0"/>
        </a:p>
      </dgm:t>
    </dgm:pt>
    <dgm:pt modelId="{4FE9C16C-B4DC-49C5-AC39-0294370313BF}" type="parTrans" cxnId="{D483A36A-49D9-4FB6-B559-FD4E655B0C66}">
      <dgm:prSet/>
      <dgm:spPr>
        <a:ln w="19050"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9C7FE591-5035-45E9-B440-1117F232D699}" type="sibTrans" cxnId="{D483A36A-49D9-4FB6-B559-FD4E655B0C66}">
      <dgm:prSet/>
      <dgm:spPr/>
      <dgm:t>
        <a:bodyPr/>
        <a:lstStyle/>
        <a:p>
          <a:endParaRPr lang="ru-RU"/>
        </a:p>
      </dgm:t>
    </dgm:pt>
    <dgm:pt modelId="{BDC22F0B-32BE-447B-9F00-EEA9B63A9258}">
      <dgm:prSet phldrT="[Текст]" custT="1"/>
      <dgm:spPr/>
      <dgm:t>
        <a:bodyPr/>
        <a:lstStyle/>
        <a:p>
          <a:r>
            <a:rPr lang="ru-RU" sz="1400" i="1" dirty="0" smtClean="0"/>
            <a:t>ВУЗ/СПО по специальности</a:t>
          </a:r>
          <a:endParaRPr lang="ru-RU" sz="1400" i="1" dirty="0"/>
        </a:p>
      </dgm:t>
    </dgm:pt>
    <dgm:pt modelId="{EA552755-20B5-4E61-A10B-9EFC0415057E}" type="parTrans" cxnId="{0AD36532-4526-4AA6-8238-7A5F06EFC88A}">
      <dgm:prSet/>
      <dgm:spPr/>
      <dgm:t>
        <a:bodyPr/>
        <a:lstStyle/>
        <a:p>
          <a:endParaRPr lang="ru-RU"/>
        </a:p>
      </dgm:t>
    </dgm:pt>
    <dgm:pt modelId="{9A152FC3-36A0-40C9-8566-8141FB7DE3D3}" type="sibTrans" cxnId="{0AD36532-4526-4AA6-8238-7A5F06EFC88A}">
      <dgm:prSet/>
      <dgm:spPr/>
      <dgm:t>
        <a:bodyPr/>
        <a:lstStyle/>
        <a:p>
          <a:endParaRPr lang="ru-RU"/>
        </a:p>
      </dgm:t>
    </dgm:pt>
    <dgm:pt modelId="{450D6664-3D04-4F99-9725-74D2E06D5595}">
      <dgm:prSet phldrT="[Текст]" custT="1"/>
      <dgm:spPr/>
      <dgm:t>
        <a:bodyPr/>
        <a:lstStyle/>
        <a:p>
          <a:r>
            <a:rPr lang="ru-RU" sz="1400" i="1" dirty="0" smtClean="0"/>
            <a:t>трудоустройство</a:t>
          </a:r>
          <a:endParaRPr lang="ru-RU" sz="1400" i="1" dirty="0"/>
        </a:p>
      </dgm:t>
    </dgm:pt>
    <dgm:pt modelId="{08F2C355-B773-401C-808E-7BF255B8E7BF}" type="parTrans" cxnId="{D1B8F261-B720-47E1-9D72-A2F91E6B1EF9}">
      <dgm:prSet/>
      <dgm:spPr>
        <a:ln w="19050">
          <a:solidFill>
            <a:srgbClr val="F949E0"/>
          </a:solidFill>
        </a:ln>
      </dgm:spPr>
      <dgm:t>
        <a:bodyPr/>
        <a:lstStyle/>
        <a:p>
          <a:endParaRPr lang="ru-RU"/>
        </a:p>
      </dgm:t>
    </dgm:pt>
    <dgm:pt modelId="{DA82D495-381B-4983-831B-0896A8583CF2}" type="sibTrans" cxnId="{D1B8F261-B720-47E1-9D72-A2F91E6B1EF9}">
      <dgm:prSet/>
      <dgm:spPr/>
      <dgm:t>
        <a:bodyPr/>
        <a:lstStyle/>
        <a:p>
          <a:endParaRPr lang="ru-RU"/>
        </a:p>
      </dgm:t>
    </dgm:pt>
    <dgm:pt modelId="{3FB3793E-0293-4087-88D3-146C039A7915}">
      <dgm:prSet custT="1"/>
      <dgm:spPr/>
      <dgm:t>
        <a:bodyPr/>
        <a:lstStyle/>
        <a:p>
          <a:r>
            <a:rPr lang="ru-RU" sz="1400" i="1" dirty="0" smtClean="0"/>
            <a:t>совмещение учебы и работы  </a:t>
          </a:r>
          <a:endParaRPr lang="ru-RU" sz="1400" i="1" dirty="0"/>
        </a:p>
      </dgm:t>
    </dgm:pt>
    <dgm:pt modelId="{FF3FECEE-13B8-4EE2-8603-1846BBB9D817}" type="parTrans" cxnId="{0B4023F5-E7A7-4551-A761-039D5C66FAB0}">
      <dgm:prSet/>
      <dgm:spPr>
        <a:ln>
          <a:solidFill>
            <a:schemeClr val="accent4"/>
          </a:solidFill>
        </a:ln>
      </dgm:spPr>
      <dgm:t>
        <a:bodyPr/>
        <a:lstStyle/>
        <a:p>
          <a:endParaRPr lang="ru-RU"/>
        </a:p>
      </dgm:t>
    </dgm:pt>
    <dgm:pt modelId="{C31785A5-25BE-4FBC-BC39-419398166500}" type="sibTrans" cxnId="{0B4023F5-E7A7-4551-A761-039D5C66FAB0}">
      <dgm:prSet/>
      <dgm:spPr/>
      <dgm:t>
        <a:bodyPr/>
        <a:lstStyle/>
        <a:p>
          <a:endParaRPr lang="ru-RU"/>
        </a:p>
      </dgm:t>
    </dgm:pt>
    <dgm:pt modelId="{1C2AFA52-3EBA-427A-A6B0-633695216F13}">
      <dgm:prSet custT="1"/>
      <dgm:spPr/>
      <dgm:t>
        <a:bodyPr/>
        <a:lstStyle/>
        <a:p>
          <a:r>
            <a:rPr lang="ru-RU" sz="1400" i="1" dirty="0" smtClean="0"/>
            <a:t>получил (а) умения для смежной профессии</a:t>
          </a:r>
          <a:endParaRPr lang="ru-RU" sz="1400" i="1" dirty="0"/>
        </a:p>
      </dgm:t>
    </dgm:pt>
    <dgm:pt modelId="{B05DB509-BA9D-467C-A8EF-EFBCFAB9927C}" type="parTrans" cxnId="{D1C6808E-6AB6-4713-9BBD-47CF2759F220}">
      <dgm:prSet/>
      <dgm:spPr>
        <a:ln w="19050">
          <a:solidFill>
            <a:srgbClr val="92D050"/>
          </a:solidFill>
        </a:ln>
      </dgm:spPr>
      <dgm:t>
        <a:bodyPr/>
        <a:lstStyle/>
        <a:p>
          <a:endParaRPr lang="ru-RU"/>
        </a:p>
      </dgm:t>
    </dgm:pt>
    <dgm:pt modelId="{70317AD0-1C3B-46CE-A206-2F452F289556}" type="sibTrans" cxnId="{D1C6808E-6AB6-4713-9BBD-47CF2759F220}">
      <dgm:prSet/>
      <dgm:spPr/>
      <dgm:t>
        <a:bodyPr/>
        <a:lstStyle/>
        <a:p>
          <a:endParaRPr lang="ru-RU"/>
        </a:p>
      </dgm:t>
    </dgm:pt>
    <dgm:pt modelId="{AD8CAD00-0E50-4B3B-B642-C097F7630302}" type="pres">
      <dgm:prSet presAssocID="{5BE1F8D5-0D63-44AD-8720-9C766325DBF7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C334BCE-D931-4FD2-A585-383F49421293}" type="pres">
      <dgm:prSet presAssocID="{74F06374-8BB6-4479-93E6-BC2E45724DDB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89DB9DC-0F95-48AF-9364-DA22CEE6EFBA}" type="pres">
      <dgm:prSet presAssocID="{74F06374-8BB6-4479-93E6-BC2E45724DDB}" presName="rootComposite1" presStyleCnt="0"/>
      <dgm:spPr/>
      <dgm:t>
        <a:bodyPr/>
        <a:lstStyle/>
        <a:p>
          <a:endParaRPr lang="ru-RU"/>
        </a:p>
      </dgm:t>
    </dgm:pt>
    <dgm:pt modelId="{40D97D48-7D08-442C-803F-1AF790C1C1A4}" type="pres">
      <dgm:prSet presAssocID="{74F06374-8BB6-4479-93E6-BC2E45724DDB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0EFAA6-9798-41E1-B869-A3360D97E25E}" type="pres">
      <dgm:prSet presAssocID="{74F06374-8BB6-4479-93E6-BC2E45724DDB}" presName="topArc1" presStyleLbl="parChTrans1D1" presStyleIdx="0" presStyleCnt="12"/>
      <dgm:spPr>
        <a:ln w="19050"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8224362F-E64E-4EDD-BB8D-78DFEF6785A6}" type="pres">
      <dgm:prSet presAssocID="{74F06374-8BB6-4479-93E6-BC2E45724DDB}" presName="bottomArc1" presStyleLbl="parChTrans1D1" presStyleIdx="1" presStyleCnt="12"/>
      <dgm:spPr>
        <a:ln w="19050"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79ABD00A-7B13-4B76-84A9-6C1CD4E46CF9}" type="pres">
      <dgm:prSet presAssocID="{74F06374-8BB6-4479-93E6-BC2E45724DDB}" presName="topConnNode1" presStyleLbl="node1" presStyleIdx="0" presStyleCnt="0"/>
      <dgm:spPr/>
      <dgm:t>
        <a:bodyPr/>
        <a:lstStyle/>
        <a:p>
          <a:endParaRPr lang="ru-RU"/>
        </a:p>
      </dgm:t>
    </dgm:pt>
    <dgm:pt modelId="{33E0B5CD-C0A2-4AC4-8AC4-D7D91B3927F5}" type="pres">
      <dgm:prSet presAssocID="{74F06374-8BB6-4479-93E6-BC2E45724DDB}" presName="hierChild2" presStyleCnt="0"/>
      <dgm:spPr/>
      <dgm:t>
        <a:bodyPr/>
        <a:lstStyle/>
        <a:p>
          <a:endParaRPr lang="ru-RU"/>
        </a:p>
      </dgm:t>
    </dgm:pt>
    <dgm:pt modelId="{69DE6CB5-E498-4C48-B499-796DD2EDAF97}" type="pres">
      <dgm:prSet presAssocID="{4FE9C16C-B4DC-49C5-AC39-0294370313BF}" presName="Name28" presStyleLbl="parChTrans1D2" presStyleIdx="0" presStyleCnt="4"/>
      <dgm:spPr/>
      <dgm:t>
        <a:bodyPr/>
        <a:lstStyle/>
        <a:p>
          <a:endParaRPr lang="ru-RU"/>
        </a:p>
      </dgm:t>
    </dgm:pt>
    <dgm:pt modelId="{A4BDDD91-EDFE-4A5E-B122-06F178FB5AB6}" type="pres">
      <dgm:prSet presAssocID="{E4118315-BA75-48C8-92EB-BCBCB808288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DF620E5-6CE5-42DD-83EC-DC62493849EC}" type="pres">
      <dgm:prSet presAssocID="{E4118315-BA75-48C8-92EB-BCBCB808288F}" presName="rootComposite2" presStyleCnt="0"/>
      <dgm:spPr/>
      <dgm:t>
        <a:bodyPr/>
        <a:lstStyle/>
        <a:p>
          <a:endParaRPr lang="ru-RU"/>
        </a:p>
      </dgm:t>
    </dgm:pt>
    <dgm:pt modelId="{6195EB5D-AB95-485B-9A99-EEF2EAF3A27F}" type="pres">
      <dgm:prSet presAssocID="{E4118315-BA75-48C8-92EB-BCBCB808288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260825-2080-401C-BE37-BB0E5D011E5C}" type="pres">
      <dgm:prSet presAssocID="{E4118315-BA75-48C8-92EB-BCBCB808288F}" presName="topArc2" presStyleLbl="parChTrans1D1" presStyleIdx="2" presStyleCnt="12"/>
      <dgm:spPr>
        <a:ln w="19050"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59AD6B4D-7FFF-4E3D-95CB-368E4E85D89F}" type="pres">
      <dgm:prSet presAssocID="{E4118315-BA75-48C8-92EB-BCBCB808288F}" presName="bottomArc2" presStyleLbl="parChTrans1D1" presStyleIdx="3" presStyleCnt="12"/>
      <dgm:spPr>
        <a:ln w="19050"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58C1C7C5-073E-40CA-8C7A-068571FDB2DE}" type="pres">
      <dgm:prSet presAssocID="{E4118315-BA75-48C8-92EB-BCBCB808288F}" presName="topConnNode2" presStyleLbl="node2" presStyleIdx="0" presStyleCnt="0"/>
      <dgm:spPr/>
      <dgm:t>
        <a:bodyPr/>
        <a:lstStyle/>
        <a:p>
          <a:endParaRPr lang="ru-RU"/>
        </a:p>
      </dgm:t>
    </dgm:pt>
    <dgm:pt modelId="{ABA28AFF-E10A-4673-B4BA-C6E6017EB084}" type="pres">
      <dgm:prSet presAssocID="{E4118315-BA75-48C8-92EB-BCBCB808288F}" presName="hierChild4" presStyleCnt="0"/>
      <dgm:spPr/>
      <dgm:t>
        <a:bodyPr/>
        <a:lstStyle/>
        <a:p>
          <a:endParaRPr lang="ru-RU"/>
        </a:p>
      </dgm:t>
    </dgm:pt>
    <dgm:pt modelId="{8B086190-C785-4515-888D-DE100D12F0E2}" type="pres">
      <dgm:prSet presAssocID="{E4118315-BA75-48C8-92EB-BCBCB808288F}" presName="hierChild5" presStyleCnt="0"/>
      <dgm:spPr/>
      <dgm:t>
        <a:bodyPr/>
        <a:lstStyle/>
        <a:p>
          <a:endParaRPr lang="ru-RU"/>
        </a:p>
      </dgm:t>
    </dgm:pt>
    <dgm:pt modelId="{3A5B696C-6863-4765-BD98-FD98932DE9BA}" type="pres">
      <dgm:prSet presAssocID="{EA552755-20B5-4E61-A10B-9EFC0415057E}" presName="Name28" presStyleLbl="parChTrans1D2" presStyleIdx="1" presStyleCnt="4"/>
      <dgm:spPr/>
      <dgm:t>
        <a:bodyPr/>
        <a:lstStyle/>
        <a:p>
          <a:endParaRPr lang="ru-RU"/>
        </a:p>
      </dgm:t>
    </dgm:pt>
    <dgm:pt modelId="{C2AEAD34-7B40-470B-8896-5E458B19AA58}" type="pres">
      <dgm:prSet presAssocID="{BDC22F0B-32BE-447B-9F00-EEA9B63A9258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A4CDAEE-63B3-44E3-BC1C-13074612B187}" type="pres">
      <dgm:prSet presAssocID="{BDC22F0B-32BE-447B-9F00-EEA9B63A9258}" presName="rootComposite2" presStyleCnt="0"/>
      <dgm:spPr/>
      <dgm:t>
        <a:bodyPr/>
        <a:lstStyle/>
        <a:p>
          <a:endParaRPr lang="ru-RU"/>
        </a:p>
      </dgm:t>
    </dgm:pt>
    <dgm:pt modelId="{CAC16720-2E2D-429A-9BC5-CF3EB1947C3C}" type="pres">
      <dgm:prSet presAssocID="{BDC22F0B-32BE-447B-9F00-EEA9B63A925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C5BC9D-FA81-47CB-826A-31ED092489D9}" type="pres">
      <dgm:prSet presAssocID="{BDC22F0B-32BE-447B-9F00-EEA9B63A9258}" presName="topArc2" presStyleLbl="parChTrans1D1" presStyleIdx="4" presStyleCnt="12"/>
      <dgm:spPr>
        <a:ln w="19050"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EDD9A856-E2EA-4FB9-8E6C-D91A9F024A3B}" type="pres">
      <dgm:prSet presAssocID="{BDC22F0B-32BE-447B-9F00-EEA9B63A9258}" presName="bottomArc2" presStyleLbl="parChTrans1D1" presStyleIdx="5" presStyleCnt="12"/>
      <dgm:spPr>
        <a:ln w="28575"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5D083C05-9732-4265-8D5F-B57A73BE2C31}" type="pres">
      <dgm:prSet presAssocID="{BDC22F0B-32BE-447B-9F00-EEA9B63A9258}" presName="topConnNode2" presStyleLbl="node2" presStyleIdx="0" presStyleCnt="0"/>
      <dgm:spPr/>
      <dgm:t>
        <a:bodyPr/>
        <a:lstStyle/>
        <a:p>
          <a:endParaRPr lang="ru-RU"/>
        </a:p>
      </dgm:t>
    </dgm:pt>
    <dgm:pt modelId="{EDB1ACE5-7E89-41BC-B448-224600D3FEDF}" type="pres">
      <dgm:prSet presAssocID="{BDC22F0B-32BE-447B-9F00-EEA9B63A9258}" presName="hierChild4" presStyleCnt="0"/>
      <dgm:spPr/>
      <dgm:t>
        <a:bodyPr/>
        <a:lstStyle/>
        <a:p>
          <a:endParaRPr lang="ru-RU"/>
        </a:p>
      </dgm:t>
    </dgm:pt>
    <dgm:pt modelId="{96AC2B3C-4BC5-4969-8C6B-28F4D1979730}" type="pres">
      <dgm:prSet presAssocID="{BDC22F0B-32BE-447B-9F00-EEA9B63A9258}" presName="hierChild5" presStyleCnt="0"/>
      <dgm:spPr/>
      <dgm:t>
        <a:bodyPr/>
        <a:lstStyle/>
        <a:p>
          <a:endParaRPr lang="ru-RU"/>
        </a:p>
      </dgm:t>
    </dgm:pt>
    <dgm:pt modelId="{80403F22-3306-4ABE-AE87-9C697F6E7813}" type="pres">
      <dgm:prSet presAssocID="{08F2C355-B773-401C-808E-7BF255B8E7BF}" presName="Name28" presStyleLbl="parChTrans1D2" presStyleIdx="2" presStyleCnt="4"/>
      <dgm:spPr/>
      <dgm:t>
        <a:bodyPr/>
        <a:lstStyle/>
        <a:p>
          <a:endParaRPr lang="ru-RU"/>
        </a:p>
      </dgm:t>
    </dgm:pt>
    <dgm:pt modelId="{5F04603C-29D4-455D-AC34-4B11DC5E234C}" type="pres">
      <dgm:prSet presAssocID="{450D6664-3D04-4F99-9725-74D2E06D559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D8BB004F-C7F5-4462-AB58-333349C6B897}" type="pres">
      <dgm:prSet presAssocID="{450D6664-3D04-4F99-9725-74D2E06D5595}" presName="rootComposite2" presStyleCnt="0"/>
      <dgm:spPr/>
      <dgm:t>
        <a:bodyPr/>
        <a:lstStyle/>
        <a:p>
          <a:endParaRPr lang="ru-RU"/>
        </a:p>
      </dgm:t>
    </dgm:pt>
    <dgm:pt modelId="{48772775-0FF2-45A2-B812-07D81244D460}" type="pres">
      <dgm:prSet presAssocID="{450D6664-3D04-4F99-9725-74D2E06D559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425926-D84B-4CFE-81CA-56F6C398F4D7}" type="pres">
      <dgm:prSet presAssocID="{450D6664-3D04-4F99-9725-74D2E06D5595}" presName="topArc2" presStyleLbl="parChTrans1D1" presStyleIdx="6" presStyleCnt="12"/>
      <dgm:spPr>
        <a:ln w="19050"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5B13D538-2715-4274-960C-571B6504992F}" type="pres">
      <dgm:prSet presAssocID="{450D6664-3D04-4F99-9725-74D2E06D5595}" presName="bottomArc2" presStyleLbl="parChTrans1D1" presStyleIdx="7" presStyleCnt="12"/>
      <dgm:spPr>
        <a:ln w="19050"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D9988DBA-6714-4684-9C60-F3772D9F11BE}" type="pres">
      <dgm:prSet presAssocID="{450D6664-3D04-4F99-9725-74D2E06D5595}" presName="topConnNode2" presStyleLbl="node2" presStyleIdx="0" presStyleCnt="0"/>
      <dgm:spPr/>
      <dgm:t>
        <a:bodyPr/>
        <a:lstStyle/>
        <a:p>
          <a:endParaRPr lang="ru-RU"/>
        </a:p>
      </dgm:t>
    </dgm:pt>
    <dgm:pt modelId="{A4798B19-7D45-4166-871C-734D9B669D70}" type="pres">
      <dgm:prSet presAssocID="{450D6664-3D04-4F99-9725-74D2E06D5595}" presName="hierChild4" presStyleCnt="0"/>
      <dgm:spPr/>
      <dgm:t>
        <a:bodyPr/>
        <a:lstStyle/>
        <a:p>
          <a:endParaRPr lang="ru-RU"/>
        </a:p>
      </dgm:t>
    </dgm:pt>
    <dgm:pt modelId="{31270CC7-8452-4E7F-A79C-0EB825AAB6C3}" type="pres">
      <dgm:prSet presAssocID="{FF3FECEE-13B8-4EE2-8603-1846BBB9D817}" presName="Name28" presStyleLbl="parChTrans1D3" presStyleIdx="0" presStyleCnt="1"/>
      <dgm:spPr/>
      <dgm:t>
        <a:bodyPr/>
        <a:lstStyle/>
        <a:p>
          <a:endParaRPr lang="ru-RU"/>
        </a:p>
      </dgm:t>
    </dgm:pt>
    <dgm:pt modelId="{40BF9E12-840E-45F5-B05A-3E3FF4382DEB}" type="pres">
      <dgm:prSet presAssocID="{3FB3793E-0293-4087-88D3-146C039A7915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91408E5-2BA9-4E46-9C30-4C076B2B7DF5}" type="pres">
      <dgm:prSet presAssocID="{3FB3793E-0293-4087-88D3-146C039A7915}" presName="rootComposite2" presStyleCnt="0"/>
      <dgm:spPr/>
      <dgm:t>
        <a:bodyPr/>
        <a:lstStyle/>
        <a:p>
          <a:endParaRPr lang="ru-RU"/>
        </a:p>
      </dgm:t>
    </dgm:pt>
    <dgm:pt modelId="{96BF45AD-B60F-4FE1-B466-89CD521F00FC}" type="pres">
      <dgm:prSet presAssocID="{3FB3793E-0293-4087-88D3-146C039A791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FB4FA6-40E1-49ED-A19B-526778BE460F}" type="pres">
      <dgm:prSet presAssocID="{3FB3793E-0293-4087-88D3-146C039A7915}" presName="topArc2" presStyleLbl="parChTrans1D1" presStyleIdx="8" presStyleCnt="12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79ABB770-E73C-4EA2-998B-4C3CD235D243}" type="pres">
      <dgm:prSet presAssocID="{3FB3793E-0293-4087-88D3-146C039A7915}" presName="bottomArc2" presStyleLbl="parChTrans1D1" presStyleIdx="9" presStyleCnt="12"/>
      <dgm:spPr>
        <a:ln w="19050"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8FAF3627-B9A4-49E9-AC82-111D37F1C95F}" type="pres">
      <dgm:prSet presAssocID="{3FB3793E-0293-4087-88D3-146C039A7915}" presName="topConnNode2" presStyleLbl="node3" presStyleIdx="0" presStyleCnt="0"/>
      <dgm:spPr/>
      <dgm:t>
        <a:bodyPr/>
        <a:lstStyle/>
        <a:p>
          <a:endParaRPr lang="ru-RU"/>
        </a:p>
      </dgm:t>
    </dgm:pt>
    <dgm:pt modelId="{C0C9F604-170E-42EC-A08B-2FE5276C2E43}" type="pres">
      <dgm:prSet presAssocID="{3FB3793E-0293-4087-88D3-146C039A7915}" presName="hierChild4" presStyleCnt="0"/>
      <dgm:spPr/>
      <dgm:t>
        <a:bodyPr/>
        <a:lstStyle/>
        <a:p>
          <a:endParaRPr lang="ru-RU"/>
        </a:p>
      </dgm:t>
    </dgm:pt>
    <dgm:pt modelId="{F77CA6BD-423E-449C-99D4-53C3A20DB663}" type="pres">
      <dgm:prSet presAssocID="{3FB3793E-0293-4087-88D3-146C039A7915}" presName="hierChild5" presStyleCnt="0"/>
      <dgm:spPr/>
      <dgm:t>
        <a:bodyPr/>
        <a:lstStyle/>
        <a:p>
          <a:endParaRPr lang="ru-RU"/>
        </a:p>
      </dgm:t>
    </dgm:pt>
    <dgm:pt modelId="{92BCB5F1-5767-42C3-A931-25D7D7CB10A2}" type="pres">
      <dgm:prSet presAssocID="{450D6664-3D04-4F99-9725-74D2E06D5595}" presName="hierChild5" presStyleCnt="0"/>
      <dgm:spPr/>
      <dgm:t>
        <a:bodyPr/>
        <a:lstStyle/>
        <a:p>
          <a:endParaRPr lang="ru-RU"/>
        </a:p>
      </dgm:t>
    </dgm:pt>
    <dgm:pt modelId="{E6D90263-750F-45D1-B5EE-12F5D84FA36F}" type="pres">
      <dgm:prSet presAssocID="{B05DB509-BA9D-467C-A8EF-EFBCFAB9927C}" presName="Name28" presStyleLbl="parChTrans1D2" presStyleIdx="3" presStyleCnt="4"/>
      <dgm:spPr/>
      <dgm:t>
        <a:bodyPr/>
        <a:lstStyle/>
        <a:p>
          <a:endParaRPr lang="ru-RU"/>
        </a:p>
      </dgm:t>
    </dgm:pt>
    <dgm:pt modelId="{60049011-6A41-4849-A8BD-FF36C5A14404}" type="pres">
      <dgm:prSet presAssocID="{1C2AFA52-3EBA-427A-A6B0-633695216F1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213DE7A0-B030-4562-B426-A71234CEB63B}" type="pres">
      <dgm:prSet presAssocID="{1C2AFA52-3EBA-427A-A6B0-633695216F13}" presName="rootComposite2" presStyleCnt="0"/>
      <dgm:spPr/>
      <dgm:t>
        <a:bodyPr/>
        <a:lstStyle/>
        <a:p>
          <a:endParaRPr lang="ru-RU"/>
        </a:p>
      </dgm:t>
    </dgm:pt>
    <dgm:pt modelId="{58167AAE-C0AD-4B8C-B70D-1C5BF93A9752}" type="pres">
      <dgm:prSet presAssocID="{1C2AFA52-3EBA-427A-A6B0-633695216F1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316427-CA34-4A3C-9A47-A83C401CDD64}" type="pres">
      <dgm:prSet presAssocID="{1C2AFA52-3EBA-427A-A6B0-633695216F13}" presName="topArc2" presStyleLbl="parChTrans1D1" presStyleIdx="10" presStyleCnt="12"/>
      <dgm:spPr>
        <a:ln w="19050"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74008851-5C51-4B99-A36E-D477721E8037}" type="pres">
      <dgm:prSet presAssocID="{1C2AFA52-3EBA-427A-A6B0-633695216F13}" presName="bottomArc2" presStyleLbl="parChTrans1D1" presStyleIdx="11" presStyleCnt="12"/>
      <dgm:spPr>
        <a:ln w="19050"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E8ADB243-B994-45B7-964A-1F723705EAD3}" type="pres">
      <dgm:prSet presAssocID="{1C2AFA52-3EBA-427A-A6B0-633695216F13}" presName="topConnNode2" presStyleLbl="node2" presStyleIdx="0" presStyleCnt="0"/>
      <dgm:spPr/>
      <dgm:t>
        <a:bodyPr/>
        <a:lstStyle/>
        <a:p>
          <a:endParaRPr lang="ru-RU"/>
        </a:p>
      </dgm:t>
    </dgm:pt>
    <dgm:pt modelId="{A20A744A-6191-4681-96F4-2EB00EEB2490}" type="pres">
      <dgm:prSet presAssocID="{1C2AFA52-3EBA-427A-A6B0-633695216F13}" presName="hierChild4" presStyleCnt="0"/>
      <dgm:spPr/>
      <dgm:t>
        <a:bodyPr/>
        <a:lstStyle/>
        <a:p>
          <a:endParaRPr lang="ru-RU"/>
        </a:p>
      </dgm:t>
    </dgm:pt>
    <dgm:pt modelId="{2EEF84F8-430F-4A85-9835-D5BFD06F2208}" type="pres">
      <dgm:prSet presAssocID="{1C2AFA52-3EBA-427A-A6B0-633695216F13}" presName="hierChild5" presStyleCnt="0"/>
      <dgm:spPr/>
      <dgm:t>
        <a:bodyPr/>
        <a:lstStyle/>
        <a:p>
          <a:endParaRPr lang="ru-RU"/>
        </a:p>
      </dgm:t>
    </dgm:pt>
    <dgm:pt modelId="{BED39D07-87EA-4D59-B139-CEA2CBDEC97E}" type="pres">
      <dgm:prSet presAssocID="{74F06374-8BB6-4479-93E6-BC2E45724DDB}" presName="hierChild3" presStyleCnt="0"/>
      <dgm:spPr/>
      <dgm:t>
        <a:bodyPr/>
        <a:lstStyle/>
        <a:p>
          <a:endParaRPr lang="ru-RU"/>
        </a:p>
      </dgm:t>
    </dgm:pt>
  </dgm:ptLst>
  <dgm:cxnLst>
    <dgm:cxn modelId="{A2CE5778-8612-4923-B8B4-469178CACDCE}" type="presOf" srcId="{E4118315-BA75-48C8-92EB-BCBCB808288F}" destId="{58C1C7C5-073E-40CA-8C7A-068571FDB2DE}" srcOrd="1" destOrd="0" presId="urn:microsoft.com/office/officeart/2008/layout/HalfCircleOrganizationChart"/>
    <dgm:cxn modelId="{7B47C03B-C0E5-4651-AFA5-887A357FA109}" type="presOf" srcId="{BDC22F0B-32BE-447B-9F00-EEA9B63A9258}" destId="{5D083C05-9732-4265-8D5F-B57A73BE2C31}" srcOrd="1" destOrd="0" presId="urn:microsoft.com/office/officeart/2008/layout/HalfCircleOrganizationChart"/>
    <dgm:cxn modelId="{53B2880B-B11B-4015-9B16-BCC5FD273C32}" type="presOf" srcId="{3FB3793E-0293-4087-88D3-146C039A7915}" destId="{8FAF3627-B9A4-49E9-AC82-111D37F1C95F}" srcOrd="1" destOrd="0" presId="urn:microsoft.com/office/officeart/2008/layout/HalfCircleOrganizationChart"/>
    <dgm:cxn modelId="{43E809F7-D034-4CF6-AA51-5CAB5B71E34E}" type="presOf" srcId="{B05DB509-BA9D-467C-A8EF-EFBCFAB9927C}" destId="{E6D90263-750F-45D1-B5EE-12F5D84FA36F}" srcOrd="0" destOrd="0" presId="urn:microsoft.com/office/officeart/2008/layout/HalfCircleOrganizationChart"/>
    <dgm:cxn modelId="{04C1CF9E-E55C-49D0-AC8A-665EDCBDBB99}" type="presOf" srcId="{1C2AFA52-3EBA-427A-A6B0-633695216F13}" destId="{E8ADB243-B994-45B7-964A-1F723705EAD3}" srcOrd="1" destOrd="0" presId="urn:microsoft.com/office/officeart/2008/layout/HalfCircleOrganizationChart"/>
    <dgm:cxn modelId="{A6016844-AB68-444B-8092-8A51283FAEC8}" type="presOf" srcId="{450D6664-3D04-4F99-9725-74D2E06D5595}" destId="{48772775-0FF2-45A2-B812-07D81244D460}" srcOrd="0" destOrd="0" presId="urn:microsoft.com/office/officeart/2008/layout/HalfCircleOrganizationChart"/>
    <dgm:cxn modelId="{5B20B72E-7917-4F20-ADB0-579F97E26E45}" srcId="{5BE1F8D5-0D63-44AD-8720-9C766325DBF7}" destId="{74F06374-8BB6-4479-93E6-BC2E45724DDB}" srcOrd="0" destOrd="0" parTransId="{4EFB0A95-BCAF-477C-864D-B93C7D03E19C}" sibTransId="{73DD9769-194F-4B1A-ACB5-46853B2C6375}"/>
    <dgm:cxn modelId="{D1B8F261-B720-47E1-9D72-A2F91E6B1EF9}" srcId="{74F06374-8BB6-4479-93E6-BC2E45724DDB}" destId="{450D6664-3D04-4F99-9725-74D2E06D5595}" srcOrd="2" destOrd="0" parTransId="{08F2C355-B773-401C-808E-7BF255B8E7BF}" sibTransId="{DA82D495-381B-4983-831B-0896A8583CF2}"/>
    <dgm:cxn modelId="{7EE05F90-5087-478A-91B3-B83D90428C11}" type="presOf" srcId="{74F06374-8BB6-4479-93E6-BC2E45724DDB}" destId="{40D97D48-7D08-442C-803F-1AF790C1C1A4}" srcOrd="0" destOrd="0" presId="urn:microsoft.com/office/officeart/2008/layout/HalfCircleOrganizationChart"/>
    <dgm:cxn modelId="{282B3947-E6CA-4AC3-8C50-02A8939BA680}" type="presOf" srcId="{1C2AFA52-3EBA-427A-A6B0-633695216F13}" destId="{58167AAE-C0AD-4B8C-B70D-1C5BF93A9752}" srcOrd="0" destOrd="0" presId="urn:microsoft.com/office/officeart/2008/layout/HalfCircleOrganizationChart"/>
    <dgm:cxn modelId="{6A41DE75-7F7D-4CF7-BB3F-5D77831DD927}" type="presOf" srcId="{4FE9C16C-B4DC-49C5-AC39-0294370313BF}" destId="{69DE6CB5-E498-4C48-B499-796DD2EDAF97}" srcOrd="0" destOrd="0" presId="urn:microsoft.com/office/officeart/2008/layout/HalfCircleOrganizationChart"/>
    <dgm:cxn modelId="{62870F45-8168-4455-9B9A-2AE3230BE2B2}" type="presOf" srcId="{5BE1F8D5-0D63-44AD-8720-9C766325DBF7}" destId="{AD8CAD00-0E50-4B3B-B642-C097F7630302}" srcOrd="0" destOrd="0" presId="urn:microsoft.com/office/officeart/2008/layout/HalfCircleOrganizationChart"/>
    <dgm:cxn modelId="{F9C7D4E6-4E37-4A33-8110-F6A0912A9D92}" type="presOf" srcId="{08F2C355-B773-401C-808E-7BF255B8E7BF}" destId="{80403F22-3306-4ABE-AE87-9C697F6E7813}" srcOrd="0" destOrd="0" presId="urn:microsoft.com/office/officeart/2008/layout/HalfCircleOrganizationChart"/>
    <dgm:cxn modelId="{BEF7D4F1-D28F-41EC-99D3-21230E230363}" type="presOf" srcId="{450D6664-3D04-4F99-9725-74D2E06D5595}" destId="{D9988DBA-6714-4684-9C60-F3772D9F11BE}" srcOrd="1" destOrd="0" presId="urn:microsoft.com/office/officeart/2008/layout/HalfCircleOrganizationChart"/>
    <dgm:cxn modelId="{0B4023F5-E7A7-4551-A761-039D5C66FAB0}" srcId="{450D6664-3D04-4F99-9725-74D2E06D5595}" destId="{3FB3793E-0293-4087-88D3-146C039A7915}" srcOrd="0" destOrd="0" parTransId="{FF3FECEE-13B8-4EE2-8603-1846BBB9D817}" sibTransId="{C31785A5-25BE-4FBC-BC39-419398166500}"/>
    <dgm:cxn modelId="{1A2D688C-B4C3-416D-B169-3D3020258FEF}" type="presOf" srcId="{3FB3793E-0293-4087-88D3-146C039A7915}" destId="{96BF45AD-B60F-4FE1-B466-89CD521F00FC}" srcOrd="0" destOrd="0" presId="urn:microsoft.com/office/officeart/2008/layout/HalfCircleOrganizationChart"/>
    <dgm:cxn modelId="{D1C6808E-6AB6-4713-9BBD-47CF2759F220}" srcId="{74F06374-8BB6-4479-93E6-BC2E45724DDB}" destId="{1C2AFA52-3EBA-427A-A6B0-633695216F13}" srcOrd="3" destOrd="0" parTransId="{B05DB509-BA9D-467C-A8EF-EFBCFAB9927C}" sibTransId="{70317AD0-1C3B-46CE-A206-2F452F289556}"/>
    <dgm:cxn modelId="{0AD36532-4526-4AA6-8238-7A5F06EFC88A}" srcId="{74F06374-8BB6-4479-93E6-BC2E45724DDB}" destId="{BDC22F0B-32BE-447B-9F00-EEA9B63A9258}" srcOrd="1" destOrd="0" parTransId="{EA552755-20B5-4E61-A10B-9EFC0415057E}" sibTransId="{9A152FC3-36A0-40C9-8566-8141FB7DE3D3}"/>
    <dgm:cxn modelId="{C7522901-555F-47F0-BD37-39BB30CE32D4}" type="presOf" srcId="{E4118315-BA75-48C8-92EB-BCBCB808288F}" destId="{6195EB5D-AB95-485B-9A99-EEF2EAF3A27F}" srcOrd="0" destOrd="0" presId="urn:microsoft.com/office/officeart/2008/layout/HalfCircleOrganizationChart"/>
    <dgm:cxn modelId="{67BF2A0F-4AA5-4110-AC0B-83E882CB5F9C}" type="presOf" srcId="{FF3FECEE-13B8-4EE2-8603-1846BBB9D817}" destId="{31270CC7-8452-4E7F-A79C-0EB825AAB6C3}" srcOrd="0" destOrd="0" presId="urn:microsoft.com/office/officeart/2008/layout/HalfCircleOrganizationChart"/>
    <dgm:cxn modelId="{D483A36A-49D9-4FB6-B559-FD4E655B0C66}" srcId="{74F06374-8BB6-4479-93E6-BC2E45724DDB}" destId="{E4118315-BA75-48C8-92EB-BCBCB808288F}" srcOrd="0" destOrd="0" parTransId="{4FE9C16C-B4DC-49C5-AC39-0294370313BF}" sibTransId="{9C7FE591-5035-45E9-B440-1117F232D699}"/>
    <dgm:cxn modelId="{32F7849F-9279-4B41-99BF-FDE54DA952D7}" type="presOf" srcId="{BDC22F0B-32BE-447B-9F00-EEA9B63A9258}" destId="{CAC16720-2E2D-429A-9BC5-CF3EB1947C3C}" srcOrd="0" destOrd="0" presId="urn:microsoft.com/office/officeart/2008/layout/HalfCircleOrganizationChart"/>
    <dgm:cxn modelId="{CAA7D145-BC27-481B-8238-37A6F1EE1E62}" type="presOf" srcId="{74F06374-8BB6-4479-93E6-BC2E45724DDB}" destId="{79ABD00A-7B13-4B76-84A9-6C1CD4E46CF9}" srcOrd="1" destOrd="0" presId="urn:microsoft.com/office/officeart/2008/layout/HalfCircleOrganizationChart"/>
    <dgm:cxn modelId="{BC54C59E-7CB2-4D44-AC1E-EF03803833F2}" type="presOf" srcId="{EA552755-20B5-4E61-A10B-9EFC0415057E}" destId="{3A5B696C-6863-4765-BD98-FD98932DE9BA}" srcOrd="0" destOrd="0" presId="urn:microsoft.com/office/officeart/2008/layout/HalfCircleOrganizationChart"/>
    <dgm:cxn modelId="{1851F662-D047-494A-80A8-E6002FD21B7A}" type="presParOf" srcId="{AD8CAD00-0E50-4B3B-B642-C097F7630302}" destId="{BC334BCE-D931-4FD2-A585-383F49421293}" srcOrd="0" destOrd="0" presId="urn:microsoft.com/office/officeart/2008/layout/HalfCircleOrganizationChart"/>
    <dgm:cxn modelId="{1320D8F4-26B0-4F9E-99F6-A3E8EC81E2DF}" type="presParOf" srcId="{BC334BCE-D931-4FD2-A585-383F49421293}" destId="{A89DB9DC-0F95-48AF-9364-DA22CEE6EFBA}" srcOrd="0" destOrd="0" presId="urn:microsoft.com/office/officeart/2008/layout/HalfCircleOrganizationChart"/>
    <dgm:cxn modelId="{CB9213B8-02DC-44E1-8490-3B92DF32AF6D}" type="presParOf" srcId="{A89DB9DC-0F95-48AF-9364-DA22CEE6EFBA}" destId="{40D97D48-7D08-442C-803F-1AF790C1C1A4}" srcOrd="0" destOrd="0" presId="urn:microsoft.com/office/officeart/2008/layout/HalfCircleOrganizationChart"/>
    <dgm:cxn modelId="{E9DF0B7E-C283-4D59-BC69-56C6B2C7A8FA}" type="presParOf" srcId="{A89DB9DC-0F95-48AF-9364-DA22CEE6EFBA}" destId="{A00EFAA6-9798-41E1-B869-A3360D97E25E}" srcOrd="1" destOrd="0" presId="urn:microsoft.com/office/officeart/2008/layout/HalfCircleOrganizationChart"/>
    <dgm:cxn modelId="{3DE980E2-8C7F-4746-A565-8D0359DAFB05}" type="presParOf" srcId="{A89DB9DC-0F95-48AF-9364-DA22CEE6EFBA}" destId="{8224362F-E64E-4EDD-BB8D-78DFEF6785A6}" srcOrd="2" destOrd="0" presId="urn:microsoft.com/office/officeart/2008/layout/HalfCircleOrganizationChart"/>
    <dgm:cxn modelId="{1EB12CC4-40E0-473A-BFAF-8B2D7AB16EF4}" type="presParOf" srcId="{A89DB9DC-0F95-48AF-9364-DA22CEE6EFBA}" destId="{79ABD00A-7B13-4B76-84A9-6C1CD4E46CF9}" srcOrd="3" destOrd="0" presId="urn:microsoft.com/office/officeart/2008/layout/HalfCircleOrganizationChart"/>
    <dgm:cxn modelId="{6E7B6B2E-FCAC-4D9E-9EF5-83BC5F63F12F}" type="presParOf" srcId="{BC334BCE-D931-4FD2-A585-383F49421293}" destId="{33E0B5CD-C0A2-4AC4-8AC4-D7D91B3927F5}" srcOrd="1" destOrd="0" presId="urn:microsoft.com/office/officeart/2008/layout/HalfCircleOrganizationChart"/>
    <dgm:cxn modelId="{A9DD1BE8-EF04-4D43-91E2-48F36A39C114}" type="presParOf" srcId="{33E0B5CD-C0A2-4AC4-8AC4-D7D91B3927F5}" destId="{69DE6CB5-E498-4C48-B499-796DD2EDAF97}" srcOrd="0" destOrd="0" presId="urn:microsoft.com/office/officeart/2008/layout/HalfCircleOrganizationChart"/>
    <dgm:cxn modelId="{025B5B45-F998-4859-9F1A-F1B40403470C}" type="presParOf" srcId="{33E0B5CD-C0A2-4AC4-8AC4-D7D91B3927F5}" destId="{A4BDDD91-EDFE-4A5E-B122-06F178FB5AB6}" srcOrd="1" destOrd="0" presId="urn:microsoft.com/office/officeart/2008/layout/HalfCircleOrganizationChart"/>
    <dgm:cxn modelId="{EAB733E2-1CC1-4D9E-AAB2-17E68351E74D}" type="presParOf" srcId="{A4BDDD91-EDFE-4A5E-B122-06F178FB5AB6}" destId="{7DF620E5-6CE5-42DD-83EC-DC62493849EC}" srcOrd="0" destOrd="0" presId="urn:microsoft.com/office/officeart/2008/layout/HalfCircleOrganizationChart"/>
    <dgm:cxn modelId="{596CE757-4C9E-4EBD-BCD3-420C8227F2FC}" type="presParOf" srcId="{7DF620E5-6CE5-42DD-83EC-DC62493849EC}" destId="{6195EB5D-AB95-485B-9A99-EEF2EAF3A27F}" srcOrd="0" destOrd="0" presId="urn:microsoft.com/office/officeart/2008/layout/HalfCircleOrganizationChart"/>
    <dgm:cxn modelId="{4BCAFC07-DE49-493D-ACC0-3D548787B1E0}" type="presParOf" srcId="{7DF620E5-6CE5-42DD-83EC-DC62493849EC}" destId="{2E260825-2080-401C-BE37-BB0E5D011E5C}" srcOrd="1" destOrd="0" presId="urn:microsoft.com/office/officeart/2008/layout/HalfCircleOrganizationChart"/>
    <dgm:cxn modelId="{822C7D7B-AB68-43CF-900B-C87F08286FF5}" type="presParOf" srcId="{7DF620E5-6CE5-42DD-83EC-DC62493849EC}" destId="{59AD6B4D-7FFF-4E3D-95CB-368E4E85D89F}" srcOrd="2" destOrd="0" presId="urn:microsoft.com/office/officeart/2008/layout/HalfCircleOrganizationChart"/>
    <dgm:cxn modelId="{5B2C0443-937A-4F32-BF3D-A22FBB478190}" type="presParOf" srcId="{7DF620E5-6CE5-42DD-83EC-DC62493849EC}" destId="{58C1C7C5-073E-40CA-8C7A-068571FDB2DE}" srcOrd="3" destOrd="0" presId="urn:microsoft.com/office/officeart/2008/layout/HalfCircleOrganizationChart"/>
    <dgm:cxn modelId="{7AC0388A-DB7D-4181-A9DC-DF15CC577212}" type="presParOf" srcId="{A4BDDD91-EDFE-4A5E-B122-06F178FB5AB6}" destId="{ABA28AFF-E10A-4673-B4BA-C6E6017EB084}" srcOrd="1" destOrd="0" presId="urn:microsoft.com/office/officeart/2008/layout/HalfCircleOrganizationChart"/>
    <dgm:cxn modelId="{05134742-5EC4-47DC-88C0-0EA6CF26272D}" type="presParOf" srcId="{A4BDDD91-EDFE-4A5E-B122-06F178FB5AB6}" destId="{8B086190-C785-4515-888D-DE100D12F0E2}" srcOrd="2" destOrd="0" presId="urn:microsoft.com/office/officeart/2008/layout/HalfCircleOrganizationChart"/>
    <dgm:cxn modelId="{175E4E99-A310-4EF2-ACBB-F964FAD3D02C}" type="presParOf" srcId="{33E0B5CD-C0A2-4AC4-8AC4-D7D91B3927F5}" destId="{3A5B696C-6863-4765-BD98-FD98932DE9BA}" srcOrd="2" destOrd="0" presId="urn:microsoft.com/office/officeart/2008/layout/HalfCircleOrganizationChart"/>
    <dgm:cxn modelId="{94FC5919-C650-4102-9C6D-DB3543AA5EE3}" type="presParOf" srcId="{33E0B5CD-C0A2-4AC4-8AC4-D7D91B3927F5}" destId="{C2AEAD34-7B40-470B-8896-5E458B19AA58}" srcOrd="3" destOrd="0" presId="urn:microsoft.com/office/officeart/2008/layout/HalfCircleOrganizationChart"/>
    <dgm:cxn modelId="{C12674B8-BAF7-4BD2-8AF2-9B42B0E09586}" type="presParOf" srcId="{C2AEAD34-7B40-470B-8896-5E458B19AA58}" destId="{2A4CDAEE-63B3-44E3-BC1C-13074612B187}" srcOrd="0" destOrd="0" presId="urn:microsoft.com/office/officeart/2008/layout/HalfCircleOrganizationChart"/>
    <dgm:cxn modelId="{30706DFD-2C9C-4FC0-B27B-E894FC1BC7F6}" type="presParOf" srcId="{2A4CDAEE-63B3-44E3-BC1C-13074612B187}" destId="{CAC16720-2E2D-429A-9BC5-CF3EB1947C3C}" srcOrd="0" destOrd="0" presId="urn:microsoft.com/office/officeart/2008/layout/HalfCircleOrganizationChart"/>
    <dgm:cxn modelId="{CE58B1C5-BDF8-4108-8707-EE1BA26E27BC}" type="presParOf" srcId="{2A4CDAEE-63B3-44E3-BC1C-13074612B187}" destId="{1FC5BC9D-FA81-47CB-826A-31ED092489D9}" srcOrd="1" destOrd="0" presId="urn:microsoft.com/office/officeart/2008/layout/HalfCircleOrganizationChart"/>
    <dgm:cxn modelId="{69AAEF22-5EAF-47A0-913A-5287A282768A}" type="presParOf" srcId="{2A4CDAEE-63B3-44E3-BC1C-13074612B187}" destId="{EDD9A856-E2EA-4FB9-8E6C-D91A9F024A3B}" srcOrd="2" destOrd="0" presId="urn:microsoft.com/office/officeart/2008/layout/HalfCircleOrganizationChart"/>
    <dgm:cxn modelId="{F0004460-2699-48C9-8C5D-54EA3592085C}" type="presParOf" srcId="{2A4CDAEE-63B3-44E3-BC1C-13074612B187}" destId="{5D083C05-9732-4265-8D5F-B57A73BE2C31}" srcOrd="3" destOrd="0" presId="urn:microsoft.com/office/officeart/2008/layout/HalfCircleOrganizationChart"/>
    <dgm:cxn modelId="{02A7A1FC-65DD-4B2A-8086-A9C714E2DDE2}" type="presParOf" srcId="{C2AEAD34-7B40-470B-8896-5E458B19AA58}" destId="{EDB1ACE5-7E89-41BC-B448-224600D3FEDF}" srcOrd="1" destOrd="0" presId="urn:microsoft.com/office/officeart/2008/layout/HalfCircleOrganizationChart"/>
    <dgm:cxn modelId="{B7FA2584-030B-42DF-B850-F3B6F5E1E0A2}" type="presParOf" srcId="{C2AEAD34-7B40-470B-8896-5E458B19AA58}" destId="{96AC2B3C-4BC5-4969-8C6B-28F4D1979730}" srcOrd="2" destOrd="0" presId="urn:microsoft.com/office/officeart/2008/layout/HalfCircleOrganizationChart"/>
    <dgm:cxn modelId="{6B8E4428-24CD-42B9-BC94-13A32AB7B775}" type="presParOf" srcId="{33E0B5CD-C0A2-4AC4-8AC4-D7D91B3927F5}" destId="{80403F22-3306-4ABE-AE87-9C697F6E7813}" srcOrd="4" destOrd="0" presId="urn:microsoft.com/office/officeart/2008/layout/HalfCircleOrganizationChart"/>
    <dgm:cxn modelId="{1DB9CE7C-777C-4FAA-A69E-151467206B84}" type="presParOf" srcId="{33E0B5CD-C0A2-4AC4-8AC4-D7D91B3927F5}" destId="{5F04603C-29D4-455D-AC34-4B11DC5E234C}" srcOrd="5" destOrd="0" presId="urn:microsoft.com/office/officeart/2008/layout/HalfCircleOrganizationChart"/>
    <dgm:cxn modelId="{A911BF21-E30D-4D9E-8845-BB4ADA400D0A}" type="presParOf" srcId="{5F04603C-29D4-455D-AC34-4B11DC5E234C}" destId="{D8BB004F-C7F5-4462-AB58-333349C6B897}" srcOrd="0" destOrd="0" presId="urn:microsoft.com/office/officeart/2008/layout/HalfCircleOrganizationChart"/>
    <dgm:cxn modelId="{EE2E8397-B602-46B7-A13C-7833B4AE5C05}" type="presParOf" srcId="{D8BB004F-C7F5-4462-AB58-333349C6B897}" destId="{48772775-0FF2-45A2-B812-07D81244D460}" srcOrd="0" destOrd="0" presId="urn:microsoft.com/office/officeart/2008/layout/HalfCircleOrganizationChart"/>
    <dgm:cxn modelId="{4AECFB05-2E38-4635-8FDD-01A540B26E80}" type="presParOf" srcId="{D8BB004F-C7F5-4462-AB58-333349C6B897}" destId="{CE425926-D84B-4CFE-81CA-56F6C398F4D7}" srcOrd="1" destOrd="0" presId="urn:microsoft.com/office/officeart/2008/layout/HalfCircleOrganizationChart"/>
    <dgm:cxn modelId="{05B18C77-721F-4CCE-896E-DA7CC7D78053}" type="presParOf" srcId="{D8BB004F-C7F5-4462-AB58-333349C6B897}" destId="{5B13D538-2715-4274-960C-571B6504992F}" srcOrd="2" destOrd="0" presId="urn:microsoft.com/office/officeart/2008/layout/HalfCircleOrganizationChart"/>
    <dgm:cxn modelId="{088765A6-DCFB-456A-B39B-3DBF6E5A6804}" type="presParOf" srcId="{D8BB004F-C7F5-4462-AB58-333349C6B897}" destId="{D9988DBA-6714-4684-9C60-F3772D9F11BE}" srcOrd="3" destOrd="0" presId="urn:microsoft.com/office/officeart/2008/layout/HalfCircleOrganizationChart"/>
    <dgm:cxn modelId="{08D64DC1-6B69-4760-9D52-183E6687954B}" type="presParOf" srcId="{5F04603C-29D4-455D-AC34-4B11DC5E234C}" destId="{A4798B19-7D45-4166-871C-734D9B669D70}" srcOrd="1" destOrd="0" presId="urn:microsoft.com/office/officeart/2008/layout/HalfCircleOrganizationChart"/>
    <dgm:cxn modelId="{92346478-C30A-4210-A630-154CB66F7166}" type="presParOf" srcId="{A4798B19-7D45-4166-871C-734D9B669D70}" destId="{31270CC7-8452-4E7F-A79C-0EB825AAB6C3}" srcOrd="0" destOrd="0" presId="urn:microsoft.com/office/officeart/2008/layout/HalfCircleOrganizationChart"/>
    <dgm:cxn modelId="{00DD0DD8-B022-4A6E-8234-D887FB0C03D5}" type="presParOf" srcId="{A4798B19-7D45-4166-871C-734D9B669D70}" destId="{40BF9E12-840E-45F5-B05A-3E3FF4382DEB}" srcOrd="1" destOrd="0" presId="urn:microsoft.com/office/officeart/2008/layout/HalfCircleOrganizationChart"/>
    <dgm:cxn modelId="{CF95C6BB-E0DD-4CFA-81B7-393AF47C3CD8}" type="presParOf" srcId="{40BF9E12-840E-45F5-B05A-3E3FF4382DEB}" destId="{291408E5-2BA9-4E46-9C30-4C076B2B7DF5}" srcOrd="0" destOrd="0" presId="urn:microsoft.com/office/officeart/2008/layout/HalfCircleOrganizationChart"/>
    <dgm:cxn modelId="{66378E2E-96F6-4C45-BA03-9F95EF3069C2}" type="presParOf" srcId="{291408E5-2BA9-4E46-9C30-4C076B2B7DF5}" destId="{96BF45AD-B60F-4FE1-B466-89CD521F00FC}" srcOrd="0" destOrd="0" presId="urn:microsoft.com/office/officeart/2008/layout/HalfCircleOrganizationChart"/>
    <dgm:cxn modelId="{E929A3EA-F9FF-4ADB-8F4F-E2F4865DF55D}" type="presParOf" srcId="{291408E5-2BA9-4E46-9C30-4C076B2B7DF5}" destId="{69FB4FA6-40E1-49ED-A19B-526778BE460F}" srcOrd="1" destOrd="0" presId="urn:microsoft.com/office/officeart/2008/layout/HalfCircleOrganizationChart"/>
    <dgm:cxn modelId="{18E06E9C-664C-4C6C-A718-AB2060CAEB55}" type="presParOf" srcId="{291408E5-2BA9-4E46-9C30-4C076B2B7DF5}" destId="{79ABB770-E73C-4EA2-998B-4C3CD235D243}" srcOrd="2" destOrd="0" presId="urn:microsoft.com/office/officeart/2008/layout/HalfCircleOrganizationChart"/>
    <dgm:cxn modelId="{70DB226C-19D2-46A0-A31F-32516CA7D6D7}" type="presParOf" srcId="{291408E5-2BA9-4E46-9C30-4C076B2B7DF5}" destId="{8FAF3627-B9A4-49E9-AC82-111D37F1C95F}" srcOrd="3" destOrd="0" presId="urn:microsoft.com/office/officeart/2008/layout/HalfCircleOrganizationChart"/>
    <dgm:cxn modelId="{5FF3B18C-70C5-491C-A172-3D745A8A20DF}" type="presParOf" srcId="{40BF9E12-840E-45F5-B05A-3E3FF4382DEB}" destId="{C0C9F604-170E-42EC-A08B-2FE5276C2E43}" srcOrd="1" destOrd="0" presId="urn:microsoft.com/office/officeart/2008/layout/HalfCircleOrganizationChart"/>
    <dgm:cxn modelId="{A7572055-C17A-4F6C-9337-0AFC30A0F828}" type="presParOf" srcId="{40BF9E12-840E-45F5-B05A-3E3FF4382DEB}" destId="{F77CA6BD-423E-449C-99D4-53C3A20DB663}" srcOrd="2" destOrd="0" presId="urn:microsoft.com/office/officeart/2008/layout/HalfCircleOrganizationChart"/>
    <dgm:cxn modelId="{282176C6-113A-442A-AC4D-F8E15DBFFDD5}" type="presParOf" srcId="{5F04603C-29D4-455D-AC34-4B11DC5E234C}" destId="{92BCB5F1-5767-42C3-A931-25D7D7CB10A2}" srcOrd="2" destOrd="0" presId="urn:microsoft.com/office/officeart/2008/layout/HalfCircleOrganizationChart"/>
    <dgm:cxn modelId="{239B4A12-8D4F-4FA3-9256-95253A2B84D4}" type="presParOf" srcId="{33E0B5CD-C0A2-4AC4-8AC4-D7D91B3927F5}" destId="{E6D90263-750F-45D1-B5EE-12F5D84FA36F}" srcOrd="6" destOrd="0" presId="urn:microsoft.com/office/officeart/2008/layout/HalfCircleOrganizationChart"/>
    <dgm:cxn modelId="{2E142472-C250-41DB-AE31-417F0BFD4554}" type="presParOf" srcId="{33E0B5CD-C0A2-4AC4-8AC4-D7D91B3927F5}" destId="{60049011-6A41-4849-A8BD-FF36C5A14404}" srcOrd="7" destOrd="0" presId="urn:microsoft.com/office/officeart/2008/layout/HalfCircleOrganizationChart"/>
    <dgm:cxn modelId="{24A3022A-F83E-4298-BCB3-F735DD06F2BF}" type="presParOf" srcId="{60049011-6A41-4849-A8BD-FF36C5A14404}" destId="{213DE7A0-B030-4562-B426-A71234CEB63B}" srcOrd="0" destOrd="0" presId="urn:microsoft.com/office/officeart/2008/layout/HalfCircleOrganizationChart"/>
    <dgm:cxn modelId="{B966AD6A-0997-4846-A2A6-ECE7D12C731B}" type="presParOf" srcId="{213DE7A0-B030-4562-B426-A71234CEB63B}" destId="{58167AAE-C0AD-4B8C-B70D-1C5BF93A9752}" srcOrd="0" destOrd="0" presId="urn:microsoft.com/office/officeart/2008/layout/HalfCircleOrganizationChart"/>
    <dgm:cxn modelId="{6683C78B-B901-4801-8185-58995AC7B20F}" type="presParOf" srcId="{213DE7A0-B030-4562-B426-A71234CEB63B}" destId="{39316427-CA34-4A3C-9A47-A83C401CDD64}" srcOrd="1" destOrd="0" presId="urn:microsoft.com/office/officeart/2008/layout/HalfCircleOrganizationChart"/>
    <dgm:cxn modelId="{B2E34D38-7429-42C6-8E7E-17B3A2C7C1FE}" type="presParOf" srcId="{213DE7A0-B030-4562-B426-A71234CEB63B}" destId="{74008851-5C51-4B99-A36E-D477721E8037}" srcOrd="2" destOrd="0" presId="urn:microsoft.com/office/officeart/2008/layout/HalfCircleOrganizationChart"/>
    <dgm:cxn modelId="{5FA77970-B607-4C98-9413-457CD1A1AF60}" type="presParOf" srcId="{213DE7A0-B030-4562-B426-A71234CEB63B}" destId="{E8ADB243-B994-45B7-964A-1F723705EAD3}" srcOrd="3" destOrd="0" presId="urn:microsoft.com/office/officeart/2008/layout/HalfCircleOrganizationChart"/>
    <dgm:cxn modelId="{35C20FF6-3ECA-4F12-9993-4742D5004A1F}" type="presParOf" srcId="{60049011-6A41-4849-A8BD-FF36C5A14404}" destId="{A20A744A-6191-4681-96F4-2EB00EEB2490}" srcOrd="1" destOrd="0" presId="urn:microsoft.com/office/officeart/2008/layout/HalfCircleOrganizationChart"/>
    <dgm:cxn modelId="{3E343275-9C22-4E90-AD21-02B880E684B6}" type="presParOf" srcId="{60049011-6A41-4849-A8BD-FF36C5A14404}" destId="{2EEF84F8-430F-4A85-9835-D5BFD06F2208}" srcOrd="2" destOrd="0" presId="urn:microsoft.com/office/officeart/2008/layout/HalfCircleOrganizationChart"/>
    <dgm:cxn modelId="{4F15704B-52CF-479F-90ED-083CA9C2669A}" type="presParOf" srcId="{BC334BCE-D931-4FD2-A585-383F49421293}" destId="{BED39D07-87EA-4D59-B139-CEA2CBDEC97E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332E2B-7D58-41DE-BC01-07E04F66D7D5}">
      <dsp:nvSpPr>
        <dsp:cNvPr id="0" name=""/>
        <dsp:cNvSpPr/>
      </dsp:nvSpPr>
      <dsp:spPr>
        <a:xfrm>
          <a:off x="707611" y="846250"/>
          <a:ext cx="7071360" cy="3654435"/>
        </a:xfrm>
        <a:prstGeom prst="rect">
          <a:avLst/>
        </a:prstGeom>
        <a:solidFill>
          <a:schemeClr val="accent6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49802D-3B98-4895-BEDB-0198E1AA7A7C}">
      <dsp:nvSpPr>
        <dsp:cNvPr id="0" name=""/>
        <dsp:cNvSpPr/>
      </dsp:nvSpPr>
      <dsp:spPr>
        <a:xfrm>
          <a:off x="1352520" y="1006355"/>
          <a:ext cx="2790235" cy="3150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практический опыт;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расширение кругозора;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понимание значимости профессии;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возможность трудоустройства после окончания обучения;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получение св-ва о профессии лаборанта 2 разряда (86 часов обучения)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1352520" y="1006355"/>
        <a:ext cx="2790235" cy="3150491"/>
      </dsp:txXfrm>
    </dsp:sp>
    <dsp:sp modelId="{ED2D559B-0C92-4E5A-B0C4-C9A4ACD0ABD9}">
      <dsp:nvSpPr>
        <dsp:cNvPr id="0" name=""/>
        <dsp:cNvSpPr/>
      </dsp:nvSpPr>
      <dsp:spPr>
        <a:xfrm>
          <a:off x="4390536" y="1002963"/>
          <a:ext cx="3032770" cy="312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финансовая независимость ребенка;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осознанный дальнейший выбор;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bg1"/>
              </a:solidFill>
            </a:rPr>
            <a:t>организованный режим дня после учебы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4390536" y="1002963"/>
        <a:ext cx="3032770" cy="3126325"/>
      </dsp:txXfrm>
    </dsp:sp>
    <dsp:sp modelId="{4E205F04-0CCA-4684-977E-2CA96631643D}">
      <dsp:nvSpPr>
        <dsp:cNvPr id="0" name=""/>
        <dsp:cNvSpPr/>
      </dsp:nvSpPr>
      <dsp:spPr>
        <a:xfrm>
          <a:off x="370528" y="163728"/>
          <a:ext cx="863821" cy="962409"/>
        </a:xfrm>
        <a:prstGeom prst="plus">
          <a:avLst>
            <a:gd name="adj" fmla="val 3281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33B24C-540C-4FF8-A84A-4C01BFC4813C}">
      <dsp:nvSpPr>
        <dsp:cNvPr id="0" name=""/>
        <dsp:cNvSpPr/>
      </dsp:nvSpPr>
      <dsp:spPr>
        <a:xfrm>
          <a:off x="6955501" y="140262"/>
          <a:ext cx="878175" cy="110092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6">
              <a:shade val="50000"/>
              <a:hueOff val="296470"/>
              <a:satOff val="-24434"/>
              <a:lumOff val="502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ADDEC2-AFB4-4421-9A38-6AD4E90639D0}">
      <dsp:nvSpPr>
        <dsp:cNvPr id="0" name=""/>
        <dsp:cNvSpPr/>
      </dsp:nvSpPr>
      <dsp:spPr>
        <a:xfrm>
          <a:off x="4094310" y="1287641"/>
          <a:ext cx="812" cy="2985941"/>
        </a:xfrm>
        <a:prstGeom prst="line">
          <a:avLst/>
        </a:prstGeom>
        <a:noFill/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90263-750F-45D1-B5EE-12F5D84FA36F}">
      <dsp:nvSpPr>
        <dsp:cNvPr id="0" name=""/>
        <dsp:cNvSpPr/>
      </dsp:nvSpPr>
      <dsp:spPr>
        <a:xfrm>
          <a:off x="4063999" y="1902635"/>
          <a:ext cx="3182949" cy="368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37"/>
              </a:lnTo>
              <a:lnTo>
                <a:pt x="3182949" y="184137"/>
              </a:lnTo>
              <a:lnTo>
                <a:pt x="3182949" y="368275"/>
              </a:lnTo>
            </a:path>
          </a:pathLst>
        </a:custGeom>
        <a:noFill/>
        <a:ln w="1905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70CC7-8452-4E7F-A79C-0EB825AAB6C3}">
      <dsp:nvSpPr>
        <dsp:cNvPr id="0" name=""/>
        <dsp:cNvSpPr/>
      </dsp:nvSpPr>
      <dsp:spPr>
        <a:xfrm>
          <a:off x="5124983" y="3147756"/>
          <a:ext cx="806698" cy="526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6107"/>
              </a:lnTo>
              <a:lnTo>
                <a:pt x="806698" y="526107"/>
              </a:lnTo>
            </a:path>
          </a:pathLst>
        </a:custGeom>
        <a:noFill/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03F22-3306-4ABE-AE87-9C697F6E7813}">
      <dsp:nvSpPr>
        <dsp:cNvPr id="0" name=""/>
        <dsp:cNvSpPr/>
      </dsp:nvSpPr>
      <dsp:spPr>
        <a:xfrm>
          <a:off x="4063999" y="1902635"/>
          <a:ext cx="1060983" cy="368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37"/>
              </a:lnTo>
              <a:lnTo>
                <a:pt x="1060983" y="184137"/>
              </a:lnTo>
              <a:lnTo>
                <a:pt x="1060983" y="368275"/>
              </a:lnTo>
            </a:path>
          </a:pathLst>
        </a:custGeom>
        <a:noFill/>
        <a:ln w="19050" cap="flat" cmpd="sng" algn="ctr">
          <a:solidFill>
            <a:srgbClr val="F949E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5B696C-6863-4765-BD98-FD98932DE9BA}">
      <dsp:nvSpPr>
        <dsp:cNvPr id="0" name=""/>
        <dsp:cNvSpPr/>
      </dsp:nvSpPr>
      <dsp:spPr>
        <a:xfrm>
          <a:off x="3003016" y="1902635"/>
          <a:ext cx="1060983" cy="368275"/>
        </a:xfrm>
        <a:custGeom>
          <a:avLst/>
          <a:gdLst/>
          <a:ahLst/>
          <a:cxnLst/>
          <a:rect l="0" t="0" r="0" b="0"/>
          <a:pathLst>
            <a:path>
              <a:moveTo>
                <a:pt x="1060983" y="0"/>
              </a:moveTo>
              <a:lnTo>
                <a:pt x="1060983" y="184137"/>
              </a:lnTo>
              <a:lnTo>
                <a:pt x="0" y="184137"/>
              </a:lnTo>
              <a:lnTo>
                <a:pt x="0" y="368275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DE6CB5-E498-4C48-B499-796DD2EDAF97}">
      <dsp:nvSpPr>
        <dsp:cNvPr id="0" name=""/>
        <dsp:cNvSpPr/>
      </dsp:nvSpPr>
      <dsp:spPr>
        <a:xfrm>
          <a:off x="881050" y="1902635"/>
          <a:ext cx="3182949" cy="368275"/>
        </a:xfrm>
        <a:custGeom>
          <a:avLst/>
          <a:gdLst/>
          <a:ahLst/>
          <a:cxnLst/>
          <a:rect l="0" t="0" r="0" b="0"/>
          <a:pathLst>
            <a:path>
              <a:moveTo>
                <a:pt x="3182949" y="0"/>
              </a:moveTo>
              <a:lnTo>
                <a:pt x="3182949" y="184137"/>
              </a:lnTo>
              <a:lnTo>
                <a:pt x="0" y="184137"/>
              </a:lnTo>
              <a:lnTo>
                <a:pt x="0" y="368275"/>
              </a:lnTo>
            </a:path>
          </a:pathLst>
        </a:custGeom>
        <a:noFill/>
        <a:ln w="19050" cap="flat" cmpd="sng" algn="ctr">
          <a:solidFill>
            <a:srgbClr val="FFF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0EFAA6-9798-41E1-B869-A3360D97E25E}">
      <dsp:nvSpPr>
        <dsp:cNvPr id="0" name=""/>
        <dsp:cNvSpPr/>
      </dsp:nvSpPr>
      <dsp:spPr>
        <a:xfrm>
          <a:off x="3625577" y="1025789"/>
          <a:ext cx="876845" cy="876845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24362F-E64E-4EDD-BB8D-78DFEF6785A6}">
      <dsp:nvSpPr>
        <dsp:cNvPr id="0" name=""/>
        <dsp:cNvSpPr/>
      </dsp:nvSpPr>
      <dsp:spPr>
        <a:xfrm>
          <a:off x="3625577" y="1025789"/>
          <a:ext cx="876845" cy="876845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97D48-7D08-442C-803F-1AF790C1C1A4}">
      <dsp:nvSpPr>
        <dsp:cNvPr id="0" name=""/>
        <dsp:cNvSpPr/>
      </dsp:nvSpPr>
      <dsp:spPr>
        <a:xfrm>
          <a:off x="3187154" y="1183621"/>
          <a:ext cx="1753691" cy="5611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1" kern="1200" dirty="0" smtClean="0"/>
            <a:t>«Лаб.хим.анализа 2 разряда»</a:t>
          </a:r>
          <a:endParaRPr lang="ru-RU" sz="1400" b="1" i="1" kern="1200" dirty="0"/>
        </a:p>
      </dsp:txBody>
      <dsp:txXfrm>
        <a:off x="3187154" y="1183621"/>
        <a:ext cx="1753691" cy="561181"/>
      </dsp:txXfrm>
    </dsp:sp>
    <dsp:sp modelId="{2E260825-2080-401C-BE37-BB0E5D011E5C}">
      <dsp:nvSpPr>
        <dsp:cNvPr id="0" name=""/>
        <dsp:cNvSpPr/>
      </dsp:nvSpPr>
      <dsp:spPr>
        <a:xfrm>
          <a:off x="442627" y="2270910"/>
          <a:ext cx="876845" cy="876845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AD6B4D-7FFF-4E3D-95CB-368E4E85D89F}">
      <dsp:nvSpPr>
        <dsp:cNvPr id="0" name=""/>
        <dsp:cNvSpPr/>
      </dsp:nvSpPr>
      <dsp:spPr>
        <a:xfrm>
          <a:off x="442627" y="2270910"/>
          <a:ext cx="876845" cy="876845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95EB5D-AB95-485B-9A99-EEF2EAF3A27F}">
      <dsp:nvSpPr>
        <dsp:cNvPr id="0" name=""/>
        <dsp:cNvSpPr/>
      </dsp:nvSpPr>
      <dsp:spPr>
        <a:xfrm>
          <a:off x="4204" y="2428742"/>
          <a:ext cx="1753691" cy="5611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понял(а), что не мое</a:t>
          </a:r>
          <a:endParaRPr lang="ru-RU" sz="1400" i="1" kern="1200" dirty="0"/>
        </a:p>
      </dsp:txBody>
      <dsp:txXfrm>
        <a:off x="4204" y="2428742"/>
        <a:ext cx="1753691" cy="561181"/>
      </dsp:txXfrm>
    </dsp:sp>
    <dsp:sp modelId="{1FC5BC9D-FA81-47CB-826A-31ED092489D9}">
      <dsp:nvSpPr>
        <dsp:cNvPr id="0" name=""/>
        <dsp:cNvSpPr/>
      </dsp:nvSpPr>
      <dsp:spPr>
        <a:xfrm>
          <a:off x="2564593" y="2270910"/>
          <a:ext cx="876845" cy="876845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9A856-E2EA-4FB9-8E6C-D91A9F024A3B}">
      <dsp:nvSpPr>
        <dsp:cNvPr id="0" name=""/>
        <dsp:cNvSpPr/>
      </dsp:nvSpPr>
      <dsp:spPr>
        <a:xfrm>
          <a:off x="2564593" y="2270910"/>
          <a:ext cx="876845" cy="876845"/>
        </a:xfrm>
        <a:prstGeom prst="arc">
          <a:avLst>
            <a:gd name="adj1" fmla="val 2400000"/>
            <a:gd name="adj2" fmla="val 8400000"/>
          </a:avLst>
        </a:prstGeom>
        <a:noFill/>
        <a:ln w="28575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C16720-2E2D-429A-9BC5-CF3EB1947C3C}">
      <dsp:nvSpPr>
        <dsp:cNvPr id="0" name=""/>
        <dsp:cNvSpPr/>
      </dsp:nvSpPr>
      <dsp:spPr>
        <a:xfrm>
          <a:off x="2126170" y="2428742"/>
          <a:ext cx="1753691" cy="5611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ВУЗ/СПО по специальности</a:t>
          </a:r>
          <a:endParaRPr lang="ru-RU" sz="1400" i="1" kern="1200" dirty="0"/>
        </a:p>
      </dsp:txBody>
      <dsp:txXfrm>
        <a:off x="2126170" y="2428742"/>
        <a:ext cx="1753691" cy="561181"/>
      </dsp:txXfrm>
    </dsp:sp>
    <dsp:sp modelId="{CE425926-D84B-4CFE-81CA-56F6C398F4D7}">
      <dsp:nvSpPr>
        <dsp:cNvPr id="0" name=""/>
        <dsp:cNvSpPr/>
      </dsp:nvSpPr>
      <dsp:spPr>
        <a:xfrm>
          <a:off x="4686560" y="2270910"/>
          <a:ext cx="876845" cy="876845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13D538-2715-4274-960C-571B6504992F}">
      <dsp:nvSpPr>
        <dsp:cNvPr id="0" name=""/>
        <dsp:cNvSpPr/>
      </dsp:nvSpPr>
      <dsp:spPr>
        <a:xfrm>
          <a:off x="4686560" y="2270910"/>
          <a:ext cx="876845" cy="876845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72775-0FF2-45A2-B812-07D81244D460}">
      <dsp:nvSpPr>
        <dsp:cNvPr id="0" name=""/>
        <dsp:cNvSpPr/>
      </dsp:nvSpPr>
      <dsp:spPr>
        <a:xfrm>
          <a:off x="4248137" y="2428742"/>
          <a:ext cx="1753691" cy="5611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трудоустройство</a:t>
          </a:r>
          <a:endParaRPr lang="ru-RU" sz="1400" i="1" kern="1200" dirty="0"/>
        </a:p>
      </dsp:txBody>
      <dsp:txXfrm>
        <a:off x="4248137" y="2428742"/>
        <a:ext cx="1753691" cy="561181"/>
      </dsp:txXfrm>
    </dsp:sp>
    <dsp:sp modelId="{69FB4FA6-40E1-49ED-A19B-526778BE460F}">
      <dsp:nvSpPr>
        <dsp:cNvPr id="0" name=""/>
        <dsp:cNvSpPr/>
      </dsp:nvSpPr>
      <dsp:spPr>
        <a:xfrm>
          <a:off x="5826459" y="3516031"/>
          <a:ext cx="876845" cy="876845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ABB770-E73C-4EA2-998B-4C3CD235D243}">
      <dsp:nvSpPr>
        <dsp:cNvPr id="0" name=""/>
        <dsp:cNvSpPr/>
      </dsp:nvSpPr>
      <dsp:spPr>
        <a:xfrm>
          <a:off x="5826459" y="3516031"/>
          <a:ext cx="876845" cy="876845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BF45AD-B60F-4FE1-B466-89CD521F00FC}">
      <dsp:nvSpPr>
        <dsp:cNvPr id="0" name=""/>
        <dsp:cNvSpPr/>
      </dsp:nvSpPr>
      <dsp:spPr>
        <a:xfrm>
          <a:off x="5388037" y="3673863"/>
          <a:ext cx="1753691" cy="5611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совмещение учебы и работы  </a:t>
          </a:r>
          <a:endParaRPr lang="ru-RU" sz="1400" i="1" kern="1200" dirty="0"/>
        </a:p>
      </dsp:txBody>
      <dsp:txXfrm>
        <a:off x="5388037" y="3673863"/>
        <a:ext cx="1753691" cy="561181"/>
      </dsp:txXfrm>
    </dsp:sp>
    <dsp:sp modelId="{39316427-CA34-4A3C-9A47-A83C401CDD64}">
      <dsp:nvSpPr>
        <dsp:cNvPr id="0" name=""/>
        <dsp:cNvSpPr/>
      </dsp:nvSpPr>
      <dsp:spPr>
        <a:xfrm>
          <a:off x="6808527" y="2270910"/>
          <a:ext cx="876845" cy="876845"/>
        </a:xfrm>
        <a:prstGeom prst="arc">
          <a:avLst>
            <a:gd name="adj1" fmla="val 13200000"/>
            <a:gd name="adj2" fmla="val 19200000"/>
          </a:avLst>
        </a:prstGeom>
        <a:noFill/>
        <a:ln w="1905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08851-5C51-4B99-A36E-D477721E8037}">
      <dsp:nvSpPr>
        <dsp:cNvPr id="0" name=""/>
        <dsp:cNvSpPr/>
      </dsp:nvSpPr>
      <dsp:spPr>
        <a:xfrm>
          <a:off x="6808527" y="2270910"/>
          <a:ext cx="876845" cy="876845"/>
        </a:xfrm>
        <a:prstGeom prst="arc">
          <a:avLst>
            <a:gd name="adj1" fmla="val 2400000"/>
            <a:gd name="adj2" fmla="val 8400000"/>
          </a:avLst>
        </a:prstGeom>
        <a:noFill/>
        <a:ln w="19050" cap="flat" cmpd="sng" algn="ctr">
          <a:solidFill>
            <a:schemeClr val="accent6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167AAE-C0AD-4B8C-B70D-1C5BF93A9752}">
      <dsp:nvSpPr>
        <dsp:cNvPr id="0" name=""/>
        <dsp:cNvSpPr/>
      </dsp:nvSpPr>
      <dsp:spPr>
        <a:xfrm>
          <a:off x="6370104" y="2428742"/>
          <a:ext cx="1753691" cy="56118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1" kern="1200" dirty="0" smtClean="0"/>
            <a:t>получил (а) умения для смежной профессии</a:t>
          </a:r>
          <a:endParaRPr lang="ru-RU" sz="1400" i="1" kern="1200" dirty="0"/>
        </a:p>
      </dsp:txBody>
      <dsp:txXfrm>
        <a:off x="6370104" y="2428742"/>
        <a:ext cx="1753691" cy="5611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1B74FE-D3FF-C93B-7C3E-5A6C9A98B1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1258529"/>
            <a:ext cx="9601200" cy="225143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8230E1-9F68-8985-D8A7-AED7E11E9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3602038"/>
            <a:ext cx="96012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4A0927-D5FB-A749-8D70-D65DB1DB3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A457-F1D4-46DA-920C-6AC9BF50771C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DAF5EB-D28F-CB1C-08C6-D48DCF3D8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49ADDC-A198-B893-D405-4E8985342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1F7-F625-4B45-BABF-450A9A1EC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703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C60BD-4DE9-26A4-02DE-4DD51E141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8AEA3B-23FE-BD17-27B5-2DEF0350AE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DD2FCC-E18B-6D98-F1E8-B20B188DF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A457-F1D4-46DA-920C-6AC9BF50771C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1B2B55-D1B6-57B8-E3A6-C32BB386C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A83D81-6911-A9C7-F278-08D1EA8EA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1F7-F625-4B45-BABF-450A9A1EC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55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B4A094D-FC13-15A3-7375-6C41A16085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307689"/>
            <a:ext cx="2171700" cy="486927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CBFE79-25B7-575B-74DD-F43BFF9B31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95400" y="1307689"/>
            <a:ext cx="7277100" cy="486927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2D5BB5-C132-3A48-6941-55BD22FF2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A457-F1D4-46DA-920C-6AC9BF50771C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FD206-718E-9C8F-67FC-3014F0600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7059AA-27B4-1A11-9A29-AED350EC0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1F7-F625-4B45-BABF-450A9A1EC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888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F2E44-3508-2D45-1638-CA2F3F7C4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0C9364-4A6C-B538-2F68-B6AA9BF72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70AAC8-7BC2-17CB-B5B5-0D3D19460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A457-F1D4-46DA-920C-6AC9BF50771C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4CA4F7-DCDD-FF0D-2951-9314BA2E3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A95F42-FD1A-FCFE-9967-4AE6DFB0A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1F7-F625-4B45-BABF-450A9A1EC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9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E7FB3-C0A1-CE61-181C-41475BA83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709738"/>
            <a:ext cx="95885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D9FBCE-C764-1970-363A-DCA4E1863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4589463"/>
            <a:ext cx="95885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D7D1E2-35AE-9186-E6DD-2898D4431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A457-F1D4-46DA-920C-6AC9BF50771C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0BA01C-E326-AE9B-B0A1-ADD09A0CA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A0FD70-35FE-B7AE-2D65-0941763EB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1F7-F625-4B45-BABF-450A9A1EC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990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7E582-B534-5717-B745-945A4D2E6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466BF6D-95A9-59FC-22D2-25D48D31C5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400" y="2246877"/>
            <a:ext cx="4724400" cy="393008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801C2-4106-AF16-54C3-8CC6BBB8B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46875"/>
            <a:ext cx="4724400" cy="39300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90CF33-AB00-8DC9-69FD-7CADB29FC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A457-F1D4-46DA-920C-6AC9BF50771C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8B05A9-CF06-FA10-1FFA-8B7F94EB7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9AA78E-617E-B8C6-0D78-620AE7DEB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1F7-F625-4B45-BABF-450A9A1EC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21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EFBCD-4E46-3384-72B1-8720A7009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297859"/>
            <a:ext cx="9601200" cy="930888"/>
          </a:xfrm>
        </p:spPr>
        <p:txBody>
          <a:bodyPr/>
          <a:lstStyle>
            <a:lvl1pPr>
              <a:defRPr lang="ru-RU" dirty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63D85C-E029-4EE4-F225-1A03EC4E9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2224" y="2233458"/>
            <a:ext cx="4702175" cy="6548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18BDBD-15A7-6FBF-AB78-E6A31B615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400" y="2890683"/>
            <a:ext cx="4702175" cy="32989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39D9933-0D35-32BA-FEC4-A3607F0E6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33457"/>
            <a:ext cx="4724400" cy="657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DDAC44-CA73-B48E-D27A-46B5BA034A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88327"/>
            <a:ext cx="4724400" cy="330133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6647EA6-98F3-A5D4-6B46-72CB9D873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A457-F1D4-46DA-920C-6AC9BF50771C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E088F62-B6B8-1BB3-70E6-67D8F6692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58BDA60-767B-883A-8192-6592F06B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1F7-F625-4B45-BABF-450A9A1EC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87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3AE5A-1F53-7452-DD14-49E666876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E06912-23C4-D1F5-45F4-B75152B1F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A457-F1D4-46DA-920C-6AC9BF50771C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A5BFE03-287A-B547-6688-A7A461235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8276160-9F1A-BF85-D774-3DD49A3FD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1F7-F625-4B45-BABF-450A9A1EC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30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C5E401C-2384-6B76-8C5A-2E9653B4E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A457-F1D4-46DA-920C-6AC9BF50771C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B1BE980-0963-B54D-94FF-754F6B1DC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A03DC-FE52-3A9B-D72A-BF5623575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1F7-F625-4B45-BABF-450A9A1EC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027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5F7DF2-111A-E1DD-E760-5A9228320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268361"/>
            <a:ext cx="3650226" cy="9981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F4483-0ADF-E7B6-3EA6-C6AC3A4D1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68361"/>
            <a:ext cx="5713412" cy="45926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38BDAD-E396-2530-54A3-93A15BC84F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0" y="2271252"/>
            <a:ext cx="3650226" cy="359773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C6EF0E-B03D-0CBF-D759-4D996EA38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A457-F1D4-46DA-920C-6AC9BF50771C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EA867D-4E92-6488-D9F1-3FF372B77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5D741E-CAAA-0EC8-F872-EC206B2D8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1F7-F625-4B45-BABF-450A9A1EC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74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E7C9E-849A-FB41-57B4-F55C49251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268361"/>
            <a:ext cx="3476625" cy="10005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61074E-BE14-F393-AC66-CCF054D567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68361"/>
            <a:ext cx="5713412" cy="45926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0C4961-2EC7-5C8D-42C6-7FC1C5B78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95400" y="2271252"/>
            <a:ext cx="3476625" cy="359773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D23318-D8E7-291A-F879-B33A48E81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8A457-F1D4-46DA-920C-6AC9BF50771C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229320-6794-F9D4-FA29-181AE5B8E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3F3FA-B99A-C38B-30BE-7DA40AB6E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6A1F7-F625-4B45-BABF-450A9A1EC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88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6B7EA34-3FE9-99CD-0875-7DF1D35AF87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BAB487-DFAA-51C9-8EE8-4F3D5FF14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288027"/>
            <a:ext cx="9601200" cy="958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5EE0F0-93B0-53DD-E396-271C2AED6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95400" y="2251587"/>
            <a:ext cx="9601200" cy="3925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4D11A0-0F77-A2B6-D11A-6BBEB17815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95400" y="63610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8A457-F1D4-46DA-920C-6AC9BF50771C}" type="datetimeFigureOut">
              <a:rPr lang="ru-RU" smtClean="0"/>
              <a:t>30.08.2023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5FF84F-6A00-F32F-CFCC-7661426A6A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BB167B-85A0-B078-E054-05E18F952C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53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6A1F7-F625-4B45-BABF-450A9A1ECC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433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2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1.png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s://www.copp78.ru/" TargetMode="External"/><Relationship Id="rId7" Type="http://schemas.openxmlformats.org/officeDocument/2006/relationships/hyperlink" Target="https://t.me/coppspb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gif"/><Relationship Id="rId5" Type="http://schemas.openxmlformats.org/officeDocument/2006/relationships/hyperlink" Target="https://vk.com/copp78" TargetMode="External"/><Relationship Id="rId10" Type="http://schemas.openxmlformats.org/officeDocument/2006/relationships/image" Target="../media/image22.png"/><Relationship Id="rId4" Type="http://schemas.openxmlformats.org/officeDocument/2006/relationships/image" Target="../media/image18.gif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2D38AE-0F35-9B5B-BE07-681C2E690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4016" y="2002536"/>
            <a:ext cx="8482584" cy="2852927"/>
          </a:xfrm>
        </p:spPr>
        <p:txBody>
          <a:bodyPr>
            <a:normAutofit/>
          </a:bodyPr>
          <a:lstStyle/>
          <a:p>
            <a:pPr algn="l"/>
            <a:r>
              <a:rPr lang="ru-RU" b="1" dirty="0"/>
              <a:t>Моя</a:t>
            </a:r>
            <a:br>
              <a:rPr lang="ru-RU" b="1" dirty="0"/>
            </a:br>
            <a:r>
              <a:rPr lang="ru-RU" b="1" dirty="0"/>
              <a:t>	первая </a:t>
            </a:r>
            <a:br>
              <a:rPr lang="ru-RU" b="1" dirty="0"/>
            </a:br>
            <a:r>
              <a:rPr lang="ru-RU" b="1" dirty="0"/>
              <a:t>		профессия </a:t>
            </a:r>
          </a:p>
        </p:txBody>
      </p:sp>
    </p:spTree>
    <p:extLst>
      <p:ext uri="{BB962C8B-B14F-4D97-AF65-F5344CB8AC3E}">
        <p14:creationId xmlns:p14="http://schemas.microsoft.com/office/powerpoint/2010/main" val="37816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54F16-587F-5464-26DE-B1944DDB2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382080"/>
            <a:ext cx="9601200" cy="958850"/>
          </a:xfrm>
        </p:spPr>
        <p:txBody>
          <a:bodyPr>
            <a:normAutofit/>
          </a:bodyPr>
          <a:lstStyle/>
          <a:p>
            <a:r>
              <a:rPr lang="ru-RU" b="1" dirty="0"/>
              <a:t>Проект «Моя Первая профессия»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21E7BC-4B78-CBB2-E70D-0F2B19B00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340930"/>
            <a:ext cx="9601200" cy="332672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385649"/>
                </a:solidFill>
              </a:rPr>
              <a:t>Проект направлен на раннее профессиональное самоопределение школьников, освоение профессиональных компетенций школьника в соответствии с его интересами и личными особенностями.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b="1" dirty="0">
              <a:solidFill>
                <a:srgbClr val="FFFF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/>
              <a:t>Участие в проекте дает возможность каждому школьнику: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600" b="1" dirty="0">
                <a:solidFill>
                  <a:srgbClr val="385649"/>
                </a:solidFill>
              </a:rPr>
              <a:t>получить первую профессию будучи в стенах школы абсолютно бесплатно;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600" b="1" dirty="0">
                <a:solidFill>
                  <a:srgbClr val="385649"/>
                </a:solidFill>
              </a:rPr>
              <a:t>попробовать свои силы в освоении профессиональных знаний и умений;</a:t>
            </a:r>
          </a:p>
          <a:p>
            <a:pPr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ru-RU" sz="1600" b="1" dirty="0">
                <a:solidFill>
                  <a:srgbClr val="385649"/>
                </a:solidFill>
              </a:rPr>
              <a:t>сделать правильный выбор своей будущей профессии.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b="1" dirty="0">
              <a:solidFill>
                <a:srgbClr val="FFFF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bg1"/>
                </a:solidFill>
              </a:rPr>
              <a:t>Форма обучения: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385649"/>
                </a:solidFill>
              </a:rPr>
              <a:t>очная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b="1" dirty="0">
              <a:solidFill>
                <a:srgbClr val="FFFF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bg1"/>
                </a:solidFill>
              </a:rPr>
              <a:t>Выдаваемый документ: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>
                <a:solidFill>
                  <a:srgbClr val="385649"/>
                </a:solidFill>
              </a:rPr>
              <a:t>Свидетельство о рабочей профессии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7561" y="4308567"/>
            <a:ext cx="2228849" cy="222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5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8EE5A-6FF6-B498-6A34-D956A32E2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126" y="1445896"/>
            <a:ext cx="6912935" cy="2852737"/>
          </a:xfrm>
        </p:spPr>
        <p:txBody>
          <a:bodyPr/>
          <a:lstStyle/>
          <a:p>
            <a:r>
              <a:rPr lang="ru-RU" b="1" dirty="0"/>
              <a:t>Лаборант химического анализа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576" t="35182" r="10639" b="5311"/>
          <a:stretch/>
        </p:blipFill>
        <p:spPr>
          <a:xfrm>
            <a:off x="6783976" y="3847357"/>
            <a:ext cx="3902540" cy="2839510"/>
          </a:xfrm>
          <a:prstGeom prst="rect">
            <a:avLst/>
          </a:prstGeom>
        </p:spPr>
      </p:pic>
      <p:pic>
        <p:nvPicPr>
          <p:cNvPr id="6" name="Picture 2" descr="https://spo.mosmetod.ru/images/p_icons/1332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543" y="5111931"/>
            <a:ext cx="1236223" cy="123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po.mosmetod.ru/images/p_icons/13321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58" y="3474719"/>
            <a:ext cx="745277" cy="74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spo.mosmetod.ru/images/p_icons/13321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215" y="484843"/>
            <a:ext cx="700761" cy="70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53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4888" y="937153"/>
            <a:ext cx="9601200" cy="958850"/>
          </a:xfrm>
        </p:spPr>
        <p:txBody>
          <a:bodyPr>
            <a:normAutofit/>
          </a:bodyPr>
          <a:lstStyle/>
          <a:p>
            <a:r>
              <a:rPr lang="ru-RU" sz="3600" b="1" dirty="0"/>
              <a:t>Документы для зачисления в программу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497" y="1896003"/>
            <a:ext cx="3471752" cy="47330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154" y="1896003"/>
            <a:ext cx="49911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0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533" y="839454"/>
            <a:ext cx="9601200" cy="9308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+mn-lt"/>
              </a:rPr>
              <a:t>Что </a:t>
            </a:r>
            <a:r>
              <a:rPr lang="ru-RU" sz="3600" b="1" dirty="0" smtClean="0">
                <a:latin typeface="+mn-lt"/>
              </a:rPr>
              <a:t>получают дети и родители?</a:t>
            </a:r>
            <a:endParaRPr lang="ru-RU" sz="3600" b="1" dirty="0">
              <a:latin typeface="+mn-lt"/>
            </a:endParaRPr>
          </a:p>
        </p:txBody>
      </p:sp>
      <p:pic>
        <p:nvPicPr>
          <p:cNvPr id="14" name="Picture 2" descr="https://spo.mosmetod.ru/images/p_icons/13321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594" y="325846"/>
            <a:ext cx="591856" cy="59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1557" y="5917300"/>
            <a:ext cx="8898466" cy="536494"/>
          </a:xfrm>
          <a:prstGeom prst="rect">
            <a:avLst/>
          </a:prstGeom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8951097"/>
              </p:ext>
            </p:extLst>
          </p:nvPr>
        </p:nvGraphicFramePr>
        <p:xfrm>
          <a:off x="1832133" y="1419091"/>
          <a:ext cx="8128000" cy="4784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https://papik.pro/uploads/posts/2023-01/1674988799_papik-pro-p-markeri-dlya-spiska-risunok-10.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115" y="2464356"/>
            <a:ext cx="210446" cy="21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7964" y="2828236"/>
            <a:ext cx="213378" cy="2072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4101" y="2522324"/>
            <a:ext cx="213378" cy="2072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4101" y="3078342"/>
            <a:ext cx="213378" cy="2072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4101" y="3707892"/>
            <a:ext cx="213378" cy="2072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5594" y="4567157"/>
            <a:ext cx="213378" cy="2072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14115" y="3768842"/>
            <a:ext cx="213378" cy="2072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31908" y="3242970"/>
            <a:ext cx="213378" cy="2072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/>
          <a:srcRect l="15479" r="30981"/>
          <a:stretch/>
        </p:blipFill>
        <p:spPr>
          <a:xfrm>
            <a:off x="1456643" y="2988532"/>
            <a:ext cx="1441744" cy="2692820"/>
          </a:xfrm>
          <a:prstGeom prst="rect">
            <a:avLst/>
          </a:prstGeom>
        </p:spPr>
      </p:pic>
      <p:pic>
        <p:nvPicPr>
          <p:cNvPr id="1028" name="Picture 4" descr="https://webstockreview.net/images/clipart-happy-business-person-15.png"/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299" y="2464356"/>
            <a:ext cx="2274408" cy="341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35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id="{556E5C80-F243-A9E7-4DE6-0EC725E174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635390" y="1118908"/>
            <a:ext cx="8778239" cy="884379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Траектории дальнейшего развития после обучения 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678895626"/>
              </p:ext>
            </p:extLst>
          </p:nvPr>
        </p:nvGraphicFramePr>
        <p:xfrm>
          <a:off x="2285629" y="111890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9278" y="4726170"/>
            <a:ext cx="3369336" cy="213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8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55917" y="1153595"/>
            <a:ext cx="9182396" cy="654870"/>
          </a:xfrm>
        </p:spPr>
        <p:txBody>
          <a:bodyPr>
            <a:noAutofit/>
          </a:bodyPr>
          <a:lstStyle/>
          <a:p>
            <a:r>
              <a:rPr lang="ru-RU" sz="2800" dirty="0"/>
              <a:t>Возможность дальнейшего трудоустройства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976" y="2267453"/>
            <a:ext cx="4357848" cy="391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0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7FF20-4736-AEA3-6159-0CB64CB42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1524" y="2309036"/>
            <a:ext cx="4952447" cy="2317321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+mn-lt"/>
              </a:rPr>
              <a:t>У</a:t>
            </a:r>
            <a:r>
              <a:rPr lang="ru-RU" sz="2400" dirty="0" smtClean="0">
                <a:latin typeface="+mn-lt"/>
              </a:rPr>
              <a:t>знать </a:t>
            </a:r>
            <a:r>
              <a:rPr lang="ru-RU" sz="2400" dirty="0">
                <a:latin typeface="+mn-lt"/>
              </a:rPr>
              <a:t>содержание </a:t>
            </a:r>
            <a:r>
              <a:rPr lang="ru-RU" sz="2400" dirty="0" smtClean="0">
                <a:latin typeface="+mn-lt"/>
              </a:rPr>
              <a:t>программы </a:t>
            </a:r>
            <a:r>
              <a:rPr lang="ru-RU" sz="2400" b="1" i="1" dirty="0" smtClean="0">
                <a:latin typeface="+mn-lt"/>
              </a:rPr>
              <a:t>«Лаборант химического анализа» </a:t>
            </a:r>
            <a:r>
              <a:rPr lang="ru-RU" sz="2400" dirty="0" smtClean="0">
                <a:latin typeface="+mn-lt"/>
              </a:rPr>
              <a:t>и  рассмотреть варианты </a:t>
            </a:r>
            <a:r>
              <a:rPr lang="ru-RU" sz="2400" dirty="0" smtClean="0">
                <a:latin typeface="+mn-lt"/>
              </a:rPr>
              <a:t>возможного трудоустройства </a:t>
            </a:r>
            <a:r>
              <a:rPr lang="ru-RU" sz="2400" dirty="0">
                <a:latin typeface="+mn-lt"/>
              </a:rPr>
              <a:t>Вы можете по </a:t>
            </a:r>
            <a:r>
              <a:rPr lang="en-US" sz="2400" dirty="0">
                <a:latin typeface="+mn-lt"/>
              </a:rPr>
              <a:t>QR-</a:t>
            </a:r>
            <a:r>
              <a:rPr lang="ru-RU" sz="2400" dirty="0">
                <a:latin typeface="+mn-lt"/>
              </a:rPr>
              <a:t>коду</a:t>
            </a:r>
          </a:p>
        </p:txBody>
      </p:sp>
      <p:pic>
        <p:nvPicPr>
          <p:cNvPr id="4098" name="Picture 2" descr="http://qrcoder.ru/code/?https%3A%2F%2Fcopp.petersburgedu.ru%2Fprograms%2F67241%2F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590" y="1379913"/>
            <a:ext cx="4018374" cy="401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44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+mn-lt"/>
              </a:rPr>
              <a:t>Следите за нашими новостями </a:t>
            </a:r>
            <a:endParaRPr lang="ru-RU" sz="4000" b="1" dirty="0">
              <a:latin typeface="+mn-lt"/>
            </a:endParaRPr>
          </a:p>
        </p:txBody>
      </p:sp>
      <p:pic>
        <p:nvPicPr>
          <p:cNvPr id="1026" name="Picture 2" descr="http://qrcoder.ru/code/?https%3A%2F%2Fwww.copp78.ru%2F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74" y="2246877"/>
            <a:ext cx="1331661" cy="133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1535" y="2836395"/>
            <a:ext cx="2806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en-US" dirty="0" smtClean="0">
                <a:solidFill>
                  <a:schemeClr val="bg1"/>
                </a:solidFill>
                <a:hlinkClick r:id="rId3"/>
              </a:rPr>
              <a:t>www.copp78.ru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qrcoder.ru/code/?https%3A%2F%2Fvk.com%2Fcopp78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291" y="2231916"/>
            <a:ext cx="1346622" cy="134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166637" y="2754471"/>
            <a:ext cx="2806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5"/>
              </a:rPr>
              <a:t>https://</a:t>
            </a:r>
            <a:r>
              <a:rPr lang="en-US" dirty="0" smtClean="0">
                <a:solidFill>
                  <a:schemeClr val="bg1"/>
                </a:solidFill>
                <a:hlinkClick r:id="rId5"/>
              </a:rPr>
              <a:t>vk.com/copp78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Picture 2" descr="http://qrcoder.ru/code/?https%3A%2F%2Ft.me%2Fcoppspb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74" y="4537389"/>
            <a:ext cx="12573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61535" y="5166039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t.me/coppspb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Picture 4" descr="https://deskmed.ru/wp-content/files/photo-1-1536x1536.png"/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251" y="2246877"/>
            <a:ext cx="417955" cy="41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macont.ru/media/Telegram-Logo.png"/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865" y="4537389"/>
            <a:ext cx="420918" cy="42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8" t="18144" r="19176" b="21460"/>
          <a:stretch/>
        </p:blipFill>
        <p:spPr>
          <a:xfrm>
            <a:off x="3622247" y="2247628"/>
            <a:ext cx="541421" cy="54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90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_МПП">
  <a:themeElements>
    <a:clrScheme name="МПП">
      <a:dk1>
        <a:srgbClr val="FFFFFF"/>
      </a:dk1>
      <a:lt1>
        <a:sysClr val="window" lastClr="FFFFFF"/>
      </a:lt1>
      <a:dk2>
        <a:srgbClr val="385649"/>
      </a:dk2>
      <a:lt2>
        <a:srgbClr val="42B48E"/>
      </a:lt2>
      <a:accent1>
        <a:srgbClr val="77968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6F3B55"/>
      </a:accent6>
      <a:hlink>
        <a:srgbClr val="F4B183"/>
      </a:hlink>
      <a:folHlink>
        <a:srgbClr val="EBDAE2"/>
      </a:folHlink>
    </a:clrScheme>
    <a:fontScheme name="МПП">
      <a:majorFont>
        <a:latin typeface="Dela Gothic One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_МПП" id="{65C21CE8-DE75-4C88-9FAF-121BF330E2AA}" vid="{4EEE6EA6-590D-4EFE-909E-F13E2E6BDAA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Тема_МПП</Template>
  <TotalTime>362</TotalTime>
  <Words>194</Words>
  <Application>Microsoft Office PowerPoint</Application>
  <PresentationFormat>Широкоэкранный</PresentationFormat>
  <Paragraphs>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Courier New</vt:lpstr>
      <vt:lpstr>Dela Gothic One</vt:lpstr>
      <vt:lpstr>Montserrat</vt:lpstr>
      <vt:lpstr>Тема_МПП</vt:lpstr>
      <vt:lpstr>Моя  первая    профессия </vt:lpstr>
      <vt:lpstr>Проект «Моя Первая профессия»</vt:lpstr>
      <vt:lpstr>Лаборант химического анализа </vt:lpstr>
      <vt:lpstr>Документы для зачисления в программу</vt:lpstr>
      <vt:lpstr>Что получают дети и родители?</vt:lpstr>
      <vt:lpstr>Презентация PowerPoint</vt:lpstr>
      <vt:lpstr>Презентация PowerPoint</vt:lpstr>
      <vt:lpstr>Узнать содержание программы «Лаборант химического анализа» и  рассмотреть варианты возможного трудоустройства Вы можете по QR-коду</vt:lpstr>
      <vt:lpstr>Следите за нашими новостями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Святослав Добряков</dc:creator>
  <cp:lastModifiedBy>Татьяна Фетисова</cp:lastModifiedBy>
  <cp:revision>25</cp:revision>
  <dcterms:created xsi:type="dcterms:W3CDTF">2023-08-29T09:49:42Z</dcterms:created>
  <dcterms:modified xsi:type="dcterms:W3CDTF">2023-08-30T11:44:26Z</dcterms:modified>
</cp:coreProperties>
</file>